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4"/>
  </p:sldMasterIdLst>
  <p:notesMasterIdLst>
    <p:notesMasterId r:id="rId30"/>
  </p:notesMasterIdLst>
  <p:sldIdLst>
    <p:sldId id="256" r:id="rId5"/>
    <p:sldId id="290" r:id="rId6"/>
    <p:sldId id="291" r:id="rId7"/>
    <p:sldId id="292" r:id="rId8"/>
    <p:sldId id="293" r:id="rId9"/>
    <p:sldId id="294" r:id="rId10"/>
    <p:sldId id="304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323" r:id="rId21"/>
    <p:sldId id="324" r:id="rId22"/>
    <p:sldId id="325" r:id="rId23"/>
    <p:sldId id="326" r:id="rId24"/>
    <p:sldId id="327" r:id="rId25"/>
    <p:sldId id="328" r:id="rId26"/>
    <p:sldId id="329" r:id="rId27"/>
    <p:sldId id="305" r:id="rId28"/>
    <p:sldId id="331" r:id="rId2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Fira Sans Extra Condensed SemiBold" panose="020B0604020202020204" charset="0"/>
      <p:regular r:id="rId36"/>
      <p:bold r:id="rId37"/>
      <p:italic r:id="rId38"/>
      <p:boldItalic r:id="rId39"/>
    </p:embeddedFont>
    <p:embeddedFont>
      <p:font typeface="Roboto" panose="02000000000000000000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4AF88A6-9BA1-4FBC-A74C-0ECF614E49B8}">
  <a:tblStyle styleId="{54AF88A6-9BA1-4FBC-A74C-0ECF614E49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9.fntdata"/><Relationship Id="rId21" Type="http://schemas.openxmlformats.org/officeDocument/2006/relationships/slide" Target="slides/slide17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57250" y="1405700"/>
            <a:ext cx="3656700" cy="175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57200" y="3127925"/>
            <a:ext cx="3656700" cy="3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457200" y="408425"/>
            <a:ext cx="8229600" cy="67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457200" y="1085225"/>
            <a:ext cx="8229600" cy="364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1364400" y="1894950"/>
            <a:ext cx="28872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 SemiBold"/>
              <a:buNone/>
              <a:defRPr sz="24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subTitle" idx="2"/>
          </p:nvPr>
        </p:nvSpPr>
        <p:spPr>
          <a:xfrm>
            <a:off x="4892400" y="1894950"/>
            <a:ext cx="28872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Fira Sans Extra Condensed SemiBold"/>
              <a:buNone/>
              <a:defRPr sz="24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 SemiBold"/>
              <a:buNone/>
              <a:defRPr sz="2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1363200" y="2233350"/>
            <a:ext cx="2887200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4"/>
          </p:nvPr>
        </p:nvSpPr>
        <p:spPr>
          <a:xfrm>
            <a:off x="4893600" y="2233350"/>
            <a:ext cx="2887200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457200" y="408425"/>
            <a:ext cx="82296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720000" y="2825550"/>
            <a:ext cx="2548800" cy="11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20000" y="1133550"/>
            <a:ext cx="2548800" cy="16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1683000" y="1725750"/>
            <a:ext cx="5778000" cy="16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200"/>
              <a:buNone/>
              <a:defRPr sz="8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720000" y="2063550"/>
            <a:ext cx="3225600" cy="20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720000" y="1386750"/>
            <a:ext cx="3225600" cy="67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1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2887200" cy="13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 hasCustomPrompt="1"/>
          </p:nvPr>
        </p:nvSpPr>
        <p:spPr>
          <a:xfrm>
            <a:off x="1683000" y="1725750"/>
            <a:ext cx="5778000" cy="135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>
            <a:spLocks noGrp="1"/>
          </p:cNvSpPr>
          <p:nvPr>
            <p:ph type="subTitle" idx="1"/>
          </p:nvPr>
        </p:nvSpPr>
        <p:spPr>
          <a:xfrm>
            <a:off x="1683000" y="3079350"/>
            <a:ext cx="5778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08425"/>
            <a:ext cx="8229600" cy="6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Fira Sans Extra Condensed SemiBold"/>
              <a:buNone/>
              <a:def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085225"/>
            <a:ext cx="8229600" cy="36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15"/>
          <p:cNvGrpSpPr/>
          <p:nvPr/>
        </p:nvGrpSpPr>
        <p:grpSpPr>
          <a:xfrm>
            <a:off x="4111541" y="1638239"/>
            <a:ext cx="5032459" cy="2968621"/>
            <a:chOff x="3905836" y="1650741"/>
            <a:chExt cx="5234699" cy="3146680"/>
          </a:xfrm>
        </p:grpSpPr>
        <p:sp>
          <p:nvSpPr>
            <p:cNvPr id="49" name="Google Shape;49;p15"/>
            <p:cNvSpPr/>
            <p:nvPr/>
          </p:nvSpPr>
          <p:spPr>
            <a:xfrm>
              <a:off x="4183414" y="4539556"/>
              <a:ext cx="4652166" cy="257865"/>
            </a:xfrm>
            <a:custGeom>
              <a:avLst/>
              <a:gdLst/>
              <a:ahLst/>
              <a:cxnLst/>
              <a:rect l="l" t="t" r="r" b="b"/>
              <a:pathLst>
                <a:path w="168522" h="9341" extrusionOk="0">
                  <a:moveTo>
                    <a:pt x="84261" y="1"/>
                  </a:moveTo>
                  <a:cubicBezTo>
                    <a:pt x="37728" y="1"/>
                    <a:pt x="1" y="2102"/>
                    <a:pt x="1" y="4671"/>
                  </a:cubicBezTo>
                  <a:cubicBezTo>
                    <a:pt x="1" y="7273"/>
                    <a:pt x="37728" y="9341"/>
                    <a:pt x="84261" y="9341"/>
                  </a:cubicBezTo>
                  <a:cubicBezTo>
                    <a:pt x="130794" y="9341"/>
                    <a:pt x="168521" y="7273"/>
                    <a:pt x="168521" y="4671"/>
                  </a:cubicBezTo>
                  <a:cubicBezTo>
                    <a:pt x="168521" y="2102"/>
                    <a:pt x="130794" y="1"/>
                    <a:pt x="842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15"/>
            <p:cNvSpPr/>
            <p:nvPr/>
          </p:nvSpPr>
          <p:spPr>
            <a:xfrm>
              <a:off x="7705805" y="2052228"/>
              <a:ext cx="133556" cy="133556"/>
            </a:xfrm>
            <a:custGeom>
              <a:avLst/>
              <a:gdLst/>
              <a:ahLst/>
              <a:cxnLst/>
              <a:rect l="l" t="t" r="r" b="b"/>
              <a:pathLst>
                <a:path w="4838" h="4838" extrusionOk="0">
                  <a:moveTo>
                    <a:pt x="2464" y="0"/>
                  </a:moveTo>
                  <a:cubicBezTo>
                    <a:pt x="2443" y="0"/>
                    <a:pt x="2423" y="0"/>
                    <a:pt x="2403" y="1"/>
                  </a:cubicBezTo>
                  <a:cubicBezTo>
                    <a:pt x="1068" y="1"/>
                    <a:pt x="1" y="1102"/>
                    <a:pt x="1" y="2436"/>
                  </a:cubicBezTo>
                  <a:cubicBezTo>
                    <a:pt x="1" y="3770"/>
                    <a:pt x="1068" y="4838"/>
                    <a:pt x="2403" y="4838"/>
                  </a:cubicBezTo>
                  <a:cubicBezTo>
                    <a:pt x="3737" y="4838"/>
                    <a:pt x="4838" y="3770"/>
                    <a:pt x="4838" y="2436"/>
                  </a:cubicBezTo>
                  <a:cubicBezTo>
                    <a:pt x="4838" y="1056"/>
                    <a:pt x="3770" y="0"/>
                    <a:pt x="24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" name="Google Shape;51;p15"/>
            <p:cNvGrpSpPr/>
            <p:nvPr/>
          </p:nvGrpSpPr>
          <p:grpSpPr>
            <a:xfrm>
              <a:off x="7610976" y="3405933"/>
              <a:ext cx="1529559" cy="1239780"/>
              <a:chOff x="8573484" y="3575600"/>
              <a:chExt cx="1723447" cy="1396935"/>
            </a:xfrm>
          </p:grpSpPr>
          <p:sp>
            <p:nvSpPr>
              <p:cNvPr id="52" name="Google Shape;52;p15"/>
              <p:cNvSpPr/>
              <p:nvPr/>
            </p:nvSpPr>
            <p:spPr>
              <a:xfrm>
                <a:off x="8843269" y="4203825"/>
                <a:ext cx="1453661" cy="763254"/>
              </a:xfrm>
              <a:custGeom>
                <a:avLst/>
                <a:gdLst/>
                <a:ahLst/>
                <a:cxnLst/>
                <a:rect l="l" t="t" r="r" b="b"/>
                <a:pathLst>
                  <a:path w="46734" h="24538" extrusionOk="0">
                    <a:moveTo>
                      <a:pt x="36858" y="1"/>
                    </a:moveTo>
                    <a:cubicBezTo>
                      <a:pt x="26477" y="1"/>
                      <a:pt x="4524" y="20243"/>
                      <a:pt x="0" y="24537"/>
                    </a:cubicBezTo>
                    <a:lnTo>
                      <a:pt x="24518" y="24537"/>
                    </a:lnTo>
                    <a:cubicBezTo>
                      <a:pt x="41663" y="12695"/>
                      <a:pt x="46733" y="753"/>
                      <a:pt x="37393" y="20"/>
                    </a:cubicBezTo>
                    <a:cubicBezTo>
                      <a:pt x="37219" y="7"/>
                      <a:pt x="37040" y="1"/>
                      <a:pt x="368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15"/>
              <p:cNvSpPr/>
              <p:nvPr/>
            </p:nvSpPr>
            <p:spPr>
              <a:xfrm>
                <a:off x="9202268" y="4271481"/>
                <a:ext cx="943601" cy="695601"/>
              </a:xfrm>
              <a:custGeom>
                <a:avLst/>
                <a:gdLst/>
                <a:ahLst/>
                <a:cxnLst/>
                <a:rect l="l" t="t" r="r" b="b"/>
                <a:pathLst>
                  <a:path w="30336" h="22363" extrusionOk="0">
                    <a:moveTo>
                      <a:pt x="30128" y="1"/>
                    </a:moveTo>
                    <a:cubicBezTo>
                      <a:pt x="30114" y="1"/>
                      <a:pt x="30101" y="5"/>
                      <a:pt x="30089" y="13"/>
                    </a:cubicBezTo>
                    <a:cubicBezTo>
                      <a:pt x="27253" y="1881"/>
                      <a:pt x="24418" y="3816"/>
                      <a:pt x="21616" y="5817"/>
                    </a:cubicBezTo>
                    <a:cubicBezTo>
                      <a:pt x="20182" y="6818"/>
                      <a:pt x="18814" y="7785"/>
                      <a:pt x="17446" y="8819"/>
                    </a:cubicBezTo>
                    <a:cubicBezTo>
                      <a:pt x="16746" y="9319"/>
                      <a:pt x="16079" y="9820"/>
                      <a:pt x="15345" y="10320"/>
                    </a:cubicBezTo>
                    <a:cubicBezTo>
                      <a:pt x="15011" y="10554"/>
                      <a:pt x="14744" y="10787"/>
                      <a:pt x="14411" y="11021"/>
                    </a:cubicBezTo>
                    <a:lnTo>
                      <a:pt x="13911" y="11388"/>
                    </a:lnTo>
                    <a:cubicBezTo>
                      <a:pt x="13844" y="11454"/>
                      <a:pt x="13310" y="11788"/>
                      <a:pt x="13444" y="11855"/>
                    </a:cubicBezTo>
                    <a:cubicBezTo>
                      <a:pt x="13421" y="11855"/>
                      <a:pt x="13384" y="11840"/>
                      <a:pt x="13352" y="11840"/>
                    </a:cubicBezTo>
                    <a:cubicBezTo>
                      <a:pt x="13336" y="11840"/>
                      <a:pt x="13321" y="11843"/>
                      <a:pt x="13310" y="11855"/>
                    </a:cubicBezTo>
                    <a:cubicBezTo>
                      <a:pt x="8807" y="15224"/>
                      <a:pt x="4337" y="18726"/>
                      <a:pt x="1" y="22362"/>
                    </a:cubicBezTo>
                    <a:lnTo>
                      <a:pt x="434" y="22362"/>
                    </a:lnTo>
                    <a:cubicBezTo>
                      <a:pt x="1769" y="21295"/>
                      <a:pt x="3103" y="20161"/>
                      <a:pt x="4437" y="19093"/>
                    </a:cubicBezTo>
                    <a:cubicBezTo>
                      <a:pt x="5905" y="17926"/>
                      <a:pt x="7339" y="16758"/>
                      <a:pt x="8807" y="15624"/>
                    </a:cubicBezTo>
                    <a:cubicBezTo>
                      <a:pt x="9574" y="15024"/>
                      <a:pt x="10341" y="14456"/>
                      <a:pt x="11109" y="13856"/>
                    </a:cubicBezTo>
                    <a:cubicBezTo>
                      <a:pt x="11475" y="13589"/>
                      <a:pt x="11909" y="13289"/>
                      <a:pt x="12276" y="12989"/>
                    </a:cubicBezTo>
                    <a:cubicBezTo>
                      <a:pt x="12476" y="12822"/>
                      <a:pt x="12643" y="12689"/>
                      <a:pt x="12843" y="12522"/>
                    </a:cubicBezTo>
                    <a:cubicBezTo>
                      <a:pt x="12910" y="12488"/>
                      <a:pt x="13410" y="12155"/>
                      <a:pt x="13310" y="12088"/>
                    </a:cubicBezTo>
                    <a:cubicBezTo>
                      <a:pt x="13332" y="12088"/>
                      <a:pt x="13369" y="12103"/>
                      <a:pt x="13402" y="12103"/>
                    </a:cubicBezTo>
                    <a:cubicBezTo>
                      <a:pt x="13418" y="12103"/>
                      <a:pt x="13432" y="12099"/>
                      <a:pt x="13444" y="12088"/>
                    </a:cubicBezTo>
                    <a:cubicBezTo>
                      <a:pt x="18914" y="7985"/>
                      <a:pt x="24485" y="4016"/>
                      <a:pt x="30189" y="280"/>
                    </a:cubicBezTo>
                    <a:cubicBezTo>
                      <a:pt x="30335" y="192"/>
                      <a:pt x="30225" y="1"/>
                      <a:pt x="301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15"/>
              <p:cNvSpPr/>
              <p:nvPr/>
            </p:nvSpPr>
            <p:spPr>
              <a:xfrm>
                <a:off x="9723144" y="4275494"/>
                <a:ext cx="25973" cy="288748"/>
              </a:xfrm>
              <a:custGeom>
                <a:avLst/>
                <a:gdLst/>
                <a:ahLst/>
                <a:cxnLst/>
                <a:rect l="l" t="t" r="r" b="b"/>
                <a:pathLst>
                  <a:path w="835" h="9283" extrusionOk="0">
                    <a:moveTo>
                      <a:pt x="697" y="1"/>
                    </a:moveTo>
                    <a:cubicBezTo>
                      <a:pt x="626" y="1"/>
                      <a:pt x="551" y="51"/>
                      <a:pt x="535" y="151"/>
                    </a:cubicBezTo>
                    <a:cubicBezTo>
                      <a:pt x="201" y="3153"/>
                      <a:pt x="34" y="6155"/>
                      <a:pt x="1" y="9157"/>
                    </a:cubicBezTo>
                    <a:cubicBezTo>
                      <a:pt x="1" y="9240"/>
                      <a:pt x="68" y="9282"/>
                      <a:pt x="134" y="9282"/>
                    </a:cubicBezTo>
                    <a:cubicBezTo>
                      <a:pt x="201" y="9282"/>
                      <a:pt x="268" y="9240"/>
                      <a:pt x="268" y="9157"/>
                    </a:cubicBezTo>
                    <a:cubicBezTo>
                      <a:pt x="268" y="6155"/>
                      <a:pt x="501" y="3119"/>
                      <a:pt x="835" y="151"/>
                    </a:cubicBezTo>
                    <a:cubicBezTo>
                      <a:pt x="835" y="51"/>
                      <a:pt x="768" y="1"/>
                      <a:pt x="69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15"/>
              <p:cNvSpPr/>
              <p:nvPr/>
            </p:nvSpPr>
            <p:spPr>
              <a:xfrm>
                <a:off x="9611410" y="4640154"/>
                <a:ext cx="343150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11032" h="1504" extrusionOk="0">
                    <a:moveTo>
                      <a:pt x="232" y="0"/>
                    </a:moveTo>
                    <a:cubicBezTo>
                      <a:pt x="81" y="0"/>
                      <a:pt x="1" y="271"/>
                      <a:pt x="190" y="303"/>
                    </a:cubicBezTo>
                    <a:cubicBezTo>
                      <a:pt x="1925" y="603"/>
                      <a:pt x="3660" y="736"/>
                      <a:pt x="5361" y="937"/>
                    </a:cubicBezTo>
                    <a:cubicBezTo>
                      <a:pt x="7195" y="1137"/>
                      <a:pt x="9030" y="1337"/>
                      <a:pt x="10865" y="1504"/>
                    </a:cubicBezTo>
                    <a:cubicBezTo>
                      <a:pt x="11032" y="1504"/>
                      <a:pt x="11032" y="1270"/>
                      <a:pt x="10865" y="1237"/>
                    </a:cubicBezTo>
                    <a:cubicBezTo>
                      <a:pt x="9097" y="1070"/>
                      <a:pt x="7329" y="837"/>
                      <a:pt x="5528" y="636"/>
                    </a:cubicBezTo>
                    <a:cubicBezTo>
                      <a:pt x="3793" y="436"/>
                      <a:pt x="1992" y="303"/>
                      <a:pt x="257" y="3"/>
                    </a:cubicBezTo>
                    <a:cubicBezTo>
                      <a:pt x="248" y="1"/>
                      <a:pt x="240" y="0"/>
                      <a:pt x="2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15"/>
              <p:cNvSpPr/>
              <p:nvPr/>
            </p:nvSpPr>
            <p:spPr>
              <a:xfrm>
                <a:off x="9414351" y="4426578"/>
                <a:ext cx="85756" cy="371269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1936" extrusionOk="0">
                    <a:moveTo>
                      <a:pt x="2563" y="0"/>
                    </a:moveTo>
                    <a:cubicBezTo>
                      <a:pt x="2505" y="0"/>
                      <a:pt x="2456" y="30"/>
                      <a:pt x="2456" y="97"/>
                    </a:cubicBezTo>
                    <a:cubicBezTo>
                      <a:pt x="1689" y="4000"/>
                      <a:pt x="921" y="7869"/>
                      <a:pt x="21" y="11772"/>
                    </a:cubicBezTo>
                    <a:cubicBezTo>
                      <a:pt x="1" y="11872"/>
                      <a:pt x="100" y="11935"/>
                      <a:pt x="190" y="11935"/>
                    </a:cubicBezTo>
                    <a:cubicBezTo>
                      <a:pt x="251" y="11935"/>
                      <a:pt x="308" y="11906"/>
                      <a:pt x="321" y="11839"/>
                    </a:cubicBezTo>
                    <a:cubicBezTo>
                      <a:pt x="1188" y="7969"/>
                      <a:pt x="2022" y="4100"/>
                      <a:pt x="2756" y="164"/>
                    </a:cubicBezTo>
                    <a:cubicBezTo>
                      <a:pt x="2756" y="64"/>
                      <a:pt x="2649" y="0"/>
                      <a:pt x="25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15"/>
              <p:cNvSpPr/>
              <p:nvPr/>
            </p:nvSpPr>
            <p:spPr>
              <a:xfrm>
                <a:off x="9339260" y="4856997"/>
                <a:ext cx="364177" cy="49986"/>
              </a:xfrm>
              <a:custGeom>
                <a:avLst/>
                <a:gdLst/>
                <a:ahLst/>
                <a:cxnLst/>
                <a:rect l="l" t="t" r="r" b="b"/>
                <a:pathLst>
                  <a:path w="11708" h="1607" extrusionOk="0">
                    <a:moveTo>
                      <a:pt x="142" y="1"/>
                    </a:moveTo>
                    <a:cubicBezTo>
                      <a:pt x="0" y="1"/>
                      <a:pt x="9" y="272"/>
                      <a:pt x="167" y="303"/>
                    </a:cubicBezTo>
                    <a:cubicBezTo>
                      <a:pt x="3936" y="704"/>
                      <a:pt x="7739" y="1137"/>
                      <a:pt x="11541" y="1604"/>
                    </a:cubicBezTo>
                    <a:cubicBezTo>
                      <a:pt x="11550" y="1606"/>
                      <a:pt x="11558" y="1607"/>
                      <a:pt x="11566" y="1607"/>
                    </a:cubicBezTo>
                    <a:cubicBezTo>
                      <a:pt x="11708" y="1607"/>
                      <a:pt x="11699" y="1336"/>
                      <a:pt x="11541" y="1304"/>
                    </a:cubicBezTo>
                    <a:cubicBezTo>
                      <a:pt x="7739" y="837"/>
                      <a:pt x="3936" y="437"/>
                      <a:pt x="167" y="3"/>
                    </a:cubicBezTo>
                    <a:cubicBezTo>
                      <a:pt x="158" y="2"/>
                      <a:pt x="150" y="1"/>
                      <a:pt x="1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15"/>
              <p:cNvSpPr/>
              <p:nvPr/>
            </p:nvSpPr>
            <p:spPr>
              <a:xfrm>
                <a:off x="9190851" y="4631133"/>
                <a:ext cx="36362" cy="335965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0801" extrusionOk="0">
                    <a:moveTo>
                      <a:pt x="1018" y="1"/>
                    </a:moveTo>
                    <a:cubicBezTo>
                      <a:pt x="943" y="1"/>
                      <a:pt x="868" y="42"/>
                      <a:pt x="868" y="126"/>
                    </a:cubicBezTo>
                    <a:cubicBezTo>
                      <a:pt x="668" y="3728"/>
                      <a:pt x="368" y="7264"/>
                      <a:pt x="1" y="10800"/>
                    </a:cubicBezTo>
                    <a:lnTo>
                      <a:pt x="301" y="10800"/>
                    </a:lnTo>
                    <a:cubicBezTo>
                      <a:pt x="668" y="7264"/>
                      <a:pt x="968" y="3695"/>
                      <a:pt x="1168" y="126"/>
                    </a:cubicBezTo>
                    <a:cubicBezTo>
                      <a:pt x="1168" y="42"/>
                      <a:pt x="1093" y="1"/>
                      <a:pt x="10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15"/>
              <p:cNvSpPr/>
              <p:nvPr/>
            </p:nvSpPr>
            <p:spPr>
              <a:xfrm>
                <a:off x="8573484" y="3768740"/>
                <a:ext cx="1079717" cy="1198320"/>
              </a:xfrm>
              <a:custGeom>
                <a:avLst/>
                <a:gdLst/>
                <a:ahLst/>
                <a:cxnLst/>
                <a:rect l="l" t="t" r="r" b="b"/>
                <a:pathLst>
                  <a:path w="34712" h="38525" extrusionOk="0">
                    <a:moveTo>
                      <a:pt x="27013" y="1"/>
                    </a:moveTo>
                    <a:cubicBezTo>
                      <a:pt x="26303" y="1"/>
                      <a:pt x="25504" y="151"/>
                      <a:pt x="24618" y="464"/>
                    </a:cubicBezTo>
                    <a:cubicBezTo>
                      <a:pt x="14644" y="3966"/>
                      <a:pt x="1768" y="34288"/>
                      <a:pt x="0" y="38524"/>
                    </a:cubicBezTo>
                    <a:lnTo>
                      <a:pt x="15311" y="38524"/>
                    </a:lnTo>
                    <a:cubicBezTo>
                      <a:pt x="31835" y="17724"/>
                      <a:pt x="34711" y="1"/>
                      <a:pt x="2701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15"/>
              <p:cNvSpPr/>
              <p:nvPr/>
            </p:nvSpPr>
            <p:spPr>
              <a:xfrm>
                <a:off x="8827343" y="3791168"/>
                <a:ext cx="667980" cy="1181368"/>
              </a:xfrm>
              <a:custGeom>
                <a:avLst/>
                <a:gdLst/>
                <a:ahLst/>
                <a:cxnLst/>
                <a:rect l="l" t="t" r="r" b="b"/>
                <a:pathLst>
                  <a:path w="21475" h="37980" extrusionOk="0">
                    <a:moveTo>
                      <a:pt x="21301" y="1"/>
                    </a:moveTo>
                    <a:cubicBezTo>
                      <a:pt x="21255" y="1"/>
                      <a:pt x="21202" y="23"/>
                      <a:pt x="21160" y="76"/>
                    </a:cubicBezTo>
                    <a:cubicBezTo>
                      <a:pt x="19325" y="2945"/>
                      <a:pt x="17491" y="5847"/>
                      <a:pt x="15723" y="8782"/>
                    </a:cubicBezTo>
                    <a:cubicBezTo>
                      <a:pt x="14856" y="10250"/>
                      <a:pt x="13988" y="11718"/>
                      <a:pt x="13121" y="13219"/>
                    </a:cubicBezTo>
                    <a:cubicBezTo>
                      <a:pt x="12687" y="13953"/>
                      <a:pt x="12220" y="14687"/>
                      <a:pt x="11820" y="15420"/>
                    </a:cubicBezTo>
                    <a:cubicBezTo>
                      <a:pt x="11620" y="15754"/>
                      <a:pt x="11453" y="16121"/>
                      <a:pt x="11220" y="16455"/>
                    </a:cubicBezTo>
                    <a:cubicBezTo>
                      <a:pt x="11120" y="16621"/>
                      <a:pt x="11020" y="16855"/>
                      <a:pt x="10886" y="17022"/>
                    </a:cubicBezTo>
                    <a:cubicBezTo>
                      <a:pt x="10853" y="17055"/>
                      <a:pt x="10553" y="17589"/>
                      <a:pt x="10653" y="17589"/>
                    </a:cubicBezTo>
                    <a:cubicBezTo>
                      <a:pt x="10586" y="17589"/>
                      <a:pt x="10553" y="17622"/>
                      <a:pt x="10519" y="17689"/>
                    </a:cubicBezTo>
                    <a:cubicBezTo>
                      <a:pt x="6817" y="24260"/>
                      <a:pt x="3347" y="30965"/>
                      <a:pt x="45" y="37770"/>
                    </a:cubicBezTo>
                    <a:cubicBezTo>
                      <a:pt x="0" y="37882"/>
                      <a:pt x="92" y="37980"/>
                      <a:pt x="187" y="37980"/>
                    </a:cubicBezTo>
                    <a:cubicBezTo>
                      <a:pt x="233" y="37980"/>
                      <a:pt x="279" y="37957"/>
                      <a:pt x="312" y="37903"/>
                    </a:cubicBezTo>
                    <a:cubicBezTo>
                      <a:pt x="1913" y="34467"/>
                      <a:pt x="3581" y="31098"/>
                      <a:pt x="5349" y="27763"/>
                    </a:cubicBezTo>
                    <a:cubicBezTo>
                      <a:pt x="6216" y="26095"/>
                      <a:pt x="7117" y="24427"/>
                      <a:pt x="7984" y="22792"/>
                    </a:cubicBezTo>
                    <a:cubicBezTo>
                      <a:pt x="8451" y="22025"/>
                      <a:pt x="8851" y="21191"/>
                      <a:pt x="9318" y="20391"/>
                    </a:cubicBezTo>
                    <a:cubicBezTo>
                      <a:pt x="9552" y="19957"/>
                      <a:pt x="9785" y="19523"/>
                      <a:pt x="10019" y="19090"/>
                    </a:cubicBezTo>
                    <a:lnTo>
                      <a:pt x="10386" y="18456"/>
                    </a:lnTo>
                    <a:cubicBezTo>
                      <a:pt x="10452" y="18423"/>
                      <a:pt x="10719" y="17889"/>
                      <a:pt x="10653" y="17889"/>
                    </a:cubicBezTo>
                    <a:cubicBezTo>
                      <a:pt x="10686" y="17889"/>
                      <a:pt x="10719" y="17856"/>
                      <a:pt x="10786" y="17789"/>
                    </a:cubicBezTo>
                    <a:cubicBezTo>
                      <a:pt x="14155" y="11851"/>
                      <a:pt x="17658" y="6014"/>
                      <a:pt x="21360" y="243"/>
                    </a:cubicBezTo>
                    <a:cubicBezTo>
                      <a:pt x="21474" y="106"/>
                      <a:pt x="21401" y="1"/>
                      <a:pt x="213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15"/>
              <p:cNvSpPr/>
              <p:nvPr/>
            </p:nvSpPr>
            <p:spPr>
              <a:xfrm>
                <a:off x="9122760" y="3952734"/>
                <a:ext cx="108961" cy="27276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8769" extrusionOk="0">
                    <a:moveTo>
                      <a:pt x="180" y="0"/>
                    </a:moveTo>
                    <a:cubicBezTo>
                      <a:pt x="88" y="0"/>
                      <a:pt x="0" y="79"/>
                      <a:pt x="21" y="186"/>
                    </a:cubicBezTo>
                    <a:cubicBezTo>
                      <a:pt x="955" y="3055"/>
                      <a:pt x="1990" y="5890"/>
                      <a:pt x="3190" y="8692"/>
                    </a:cubicBezTo>
                    <a:cubicBezTo>
                      <a:pt x="3223" y="8746"/>
                      <a:pt x="3269" y="8769"/>
                      <a:pt x="3315" y="8769"/>
                    </a:cubicBezTo>
                    <a:cubicBezTo>
                      <a:pt x="3410" y="8769"/>
                      <a:pt x="3502" y="8671"/>
                      <a:pt x="3457" y="8559"/>
                    </a:cubicBezTo>
                    <a:cubicBezTo>
                      <a:pt x="2223" y="5790"/>
                      <a:pt x="1189" y="2988"/>
                      <a:pt x="322" y="86"/>
                    </a:cubicBezTo>
                    <a:cubicBezTo>
                      <a:pt x="286" y="26"/>
                      <a:pt x="232" y="0"/>
                      <a:pt x="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15"/>
              <p:cNvSpPr/>
              <p:nvPr/>
            </p:nvSpPr>
            <p:spPr>
              <a:xfrm>
                <a:off x="9153773" y="4237326"/>
                <a:ext cx="330242" cy="109365"/>
              </a:xfrm>
              <a:custGeom>
                <a:avLst/>
                <a:gdLst/>
                <a:ahLst/>
                <a:cxnLst/>
                <a:rect l="l" t="t" r="r" b="b"/>
                <a:pathLst>
                  <a:path w="10617" h="3516" extrusionOk="0">
                    <a:moveTo>
                      <a:pt x="10414" y="0"/>
                    </a:moveTo>
                    <a:cubicBezTo>
                      <a:pt x="10398" y="0"/>
                      <a:pt x="10383" y="3"/>
                      <a:pt x="10366" y="10"/>
                    </a:cubicBezTo>
                    <a:cubicBezTo>
                      <a:pt x="8665" y="544"/>
                      <a:pt x="6897" y="1111"/>
                      <a:pt x="5196" y="1678"/>
                    </a:cubicBezTo>
                    <a:cubicBezTo>
                      <a:pt x="3528" y="2178"/>
                      <a:pt x="1860" y="2779"/>
                      <a:pt x="159" y="3212"/>
                    </a:cubicBezTo>
                    <a:cubicBezTo>
                      <a:pt x="1" y="3244"/>
                      <a:pt x="52" y="3515"/>
                      <a:pt x="200" y="3515"/>
                    </a:cubicBezTo>
                    <a:cubicBezTo>
                      <a:pt x="208" y="3515"/>
                      <a:pt x="217" y="3514"/>
                      <a:pt x="225" y="3513"/>
                    </a:cubicBezTo>
                    <a:cubicBezTo>
                      <a:pt x="1960" y="3079"/>
                      <a:pt x="3628" y="2512"/>
                      <a:pt x="5296" y="1945"/>
                    </a:cubicBezTo>
                    <a:cubicBezTo>
                      <a:pt x="7030" y="1411"/>
                      <a:pt x="8731" y="877"/>
                      <a:pt x="10466" y="277"/>
                    </a:cubicBezTo>
                    <a:cubicBezTo>
                      <a:pt x="10616" y="247"/>
                      <a:pt x="10550" y="0"/>
                      <a:pt x="104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15"/>
              <p:cNvSpPr/>
              <p:nvPr/>
            </p:nvSpPr>
            <p:spPr>
              <a:xfrm>
                <a:off x="8955719" y="4191102"/>
                <a:ext cx="85756" cy="371891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1956" extrusionOk="0">
                    <a:moveTo>
                      <a:pt x="167" y="0"/>
                    </a:moveTo>
                    <a:cubicBezTo>
                      <a:pt x="80" y="0"/>
                      <a:pt x="1" y="73"/>
                      <a:pt x="21" y="195"/>
                    </a:cubicBezTo>
                    <a:cubicBezTo>
                      <a:pt x="922" y="4065"/>
                      <a:pt x="1722" y="7934"/>
                      <a:pt x="2489" y="11870"/>
                    </a:cubicBezTo>
                    <a:cubicBezTo>
                      <a:pt x="2501" y="11930"/>
                      <a:pt x="2540" y="11956"/>
                      <a:pt x="2584" y="11956"/>
                    </a:cubicBezTo>
                    <a:cubicBezTo>
                      <a:pt x="2661" y="11956"/>
                      <a:pt x="2756" y="11877"/>
                      <a:pt x="2756" y="11770"/>
                    </a:cubicBezTo>
                    <a:cubicBezTo>
                      <a:pt x="2022" y="7867"/>
                      <a:pt x="1188" y="3998"/>
                      <a:pt x="321" y="95"/>
                    </a:cubicBezTo>
                    <a:cubicBezTo>
                      <a:pt x="282" y="30"/>
                      <a:pt x="223" y="0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15"/>
              <p:cNvSpPr/>
              <p:nvPr/>
            </p:nvSpPr>
            <p:spPr>
              <a:xfrm>
                <a:off x="8989904" y="4540520"/>
                <a:ext cx="352171" cy="114342"/>
              </a:xfrm>
              <a:custGeom>
                <a:avLst/>
                <a:gdLst/>
                <a:ahLst/>
                <a:cxnLst/>
                <a:rect l="l" t="t" r="r" b="b"/>
                <a:pathLst>
                  <a:path w="11322" h="3676" extrusionOk="0">
                    <a:moveTo>
                      <a:pt x="11126" y="0"/>
                    </a:moveTo>
                    <a:cubicBezTo>
                      <a:pt x="11116" y="0"/>
                      <a:pt x="11107" y="1"/>
                      <a:pt x="11097" y="3"/>
                    </a:cubicBezTo>
                    <a:cubicBezTo>
                      <a:pt x="7428" y="1137"/>
                      <a:pt x="3792" y="2272"/>
                      <a:pt x="156" y="3372"/>
                    </a:cubicBezTo>
                    <a:cubicBezTo>
                      <a:pt x="0" y="3466"/>
                      <a:pt x="77" y="3676"/>
                      <a:pt x="224" y="3676"/>
                    </a:cubicBezTo>
                    <a:cubicBezTo>
                      <a:pt x="235" y="3676"/>
                      <a:pt x="245" y="3675"/>
                      <a:pt x="256" y="3673"/>
                    </a:cubicBezTo>
                    <a:cubicBezTo>
                      <a:pt x="3892" y="2538"/>
                      <a:pt x="7561" y="1371"/>
                      <a:pt x="11164" y="304"/>
                    </a:cubicBezTo>
                    <a:cubicBezTo>
                      <a:pt x="11321" y="241"/>
                      <a:pt x="11271" y="0"/>
                      <a:pt x="111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8788055" y="4488821"/>
                <a:ext cx="122305" cy="332544"/>
              </a:xfrm>
              <a:custGeom>
                <a:avLst/>
                <a:gdLst/>
                <a:ahLst/>
                <a:cxnLst/>
                <a:rect l="l" t="t" r="r" b="b"/>
                <a:pathLst>
                  <a:path w="3932" h="10691" extrusionOk="0">
                    <a:moveTo>
                      <a:pt x="178" y="1"/>
                    </a:moveTo>
                    <a:cubicBezTo>
                      <a:pt x="91" y="1"/>
                      <a:pt x="1" y="65"/>
                      <a:pt x="40" y="164"/>
                    </a:cubicBezTo>
                    <a:cubicBezTo>
                      <a:pt x="1275" y="3633"/>
                      <a:pt x="2476" y="7103"/>
                      <a:pt x="3610" y="10605"/>
                    </a:cubicBezTo>
                    <a:cubicBezTo>
                      <a:pt x="3622" y="10665"/>
                      <a:pt x="3669" y="10691"/>
                      <a:pt x="3722" y="10691"/>
                    </a:cubicBezTo>
                    <a:cubicBezTo>
                      <a:pt x="3817" y="10691"/>
                      <a:pt x="3931" y="10611"/>
                      <a:pt x="3910" y="10505"/>
                    </a:cubicBezTo>
                    <a:cubicBezTo>
                      <a:pt x="2776" y="7002"/>
                      <a:pt x="1575" y="3533"/>
                      <a:pt x="307" y="98"/>
                    </a:cubicBezTo>
                    <a:cubicBezTo>
                      <a:pt x="294" y="30"/>
                      <a:pt x="237" y="1"/>
                      <a:pt x="1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8878544" y="4831147"/>
                <a:ext cx="277052" cy="44636"/>
              </a:xfrm>
              <a:custGeom>
                <a:avLst/>
                <a:gdLst/>
                <a:ahLst/>
                <a:cxnLst/>
                <a:rect l="l" t="t" r="r" b="b"/>
                <a:pathLst>
                  <a:path w="8907" h="1435" extrusionOk="0">
                    <a:moveTo>
                      <a:pt x="8673" y="0"/>
                    </a:moveTo>
                    <a:cubicBezTo>
                      <a:pt x="5871" y="534"/>
                      <a:pt x="3036" y="968"/>
                      <a:pt x="167" y="1134"/>
                    </a:cubicBezTo>
                    <a:cubicBezTo>
                      <a:pt x="0" y="1134"/>
                      <a:pt x="0" y="1435"/>
                      <a:pt x="167" y="1435"/>
                    </a:cubicBezTo>
                    <a:cubicBezTo>
                      <a:pt x="3036" y="1268"/>
                      <a:pt x="5904" y="834"/>
                      <a:pt x="8740" y="267"/>
                    </a:cubicBezTo>
                    <a:cubicBezTo>
                      <a:pt x="8907" y="267"/>
                      <a:pt x="8840" y="0"/>
                      <a:pt x="86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9589293" y="3800220"/>
                <a:ext cx="414039" cy="362715"/>
              </a:xfrm>
              <a:custGeom>
                <a:avLst/>
                <a:gdLst/>
                <a:ahLst/>
                <a:cxnLst/>
                <a:rect l="l" t="t" r="r" b="b"/>
                <a:pathLst>
                  <a:path w="13311" h="11661" extrusionOk="0">
                    <a:moveTo>
                      <a:pt x="7697" y="1"/>
                    </a:moveTo>
                    <a:cubicBezTo>
                      <a:pt x="3387" y="1"/>
                      <a:pt x="1" y="11660"/>
                      <a:pt x="1" y="11660"/>
                    </a:cubicBezTo>
                    <a:cubicBezTo>
                      <a:pt x="7206" y="10059"/>
                      <a:pt x="13310" y="1887"/>
                      <a:pt x="8540" y="152"/>
                    </a:cubicBezTo>
                    <a:cubicBezTo>
                      <a:pt x="8256" y="49"/>
                      <a:pt x="7974" y="1"/>
                      <a:pt x="769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9603820" y="3575600"/>
                <a:ext cx="167594" cy="232479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7474" extrusionOk="0">
                    <a:moveTo>
                      <a:pt x="2753" y="0"/>
                    </a:moveTo>
                    <a:cubicBezTo>
                      <a:pt x="2737" y="0"/>
                      <a:pt x="2720" y="1"/>
                      <a:pt x="2703" y="1"/>
                    </a:cubicBezTo>
                    <a:cubicBezTo>
                      <a:pt x="1" y="101"/>
                      <a:pt x="701" y="7473"/>
                      <a:pt x="701" y="7473"/>
                    </a:cubicBezTo>
                    <a:cubicBezTo>
                      <a:pt x="3983" y="5219"/>
                      <a:pt x="5387" y="0"/>
                      <a:pt x="27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9" name="Google Shape;69;p15"/>
            <p:cNvSpPr/>
            <p:nvPr/>
          </p:nvSpPr>
          <p:spPr>
            <a:xfrm>
              <a:off x="5017750" y="2854347"/>
              <a:ext cx="133556" cy="133529"/>
            </a:xfrm>
            <a:custGeom>
              <a:avLst/>
              <a:gdLst/>
              <a:ahLst/>
              <a:cxnLst/>
              <a:rect l="l" t="t" r="r" b="b"/>
              <a:pathLst>
                <a:path w="4838" h="4837" extrusionOk="0">
                  <a:moveTo>
                    <a:pt x="2402" y="0"/>
                  </a:moveTo>
                  <a:cubicBezTo>
                    <a:pt x="1068" y="0"/>
                    <a:pt x="0" y="1101"/>
                    <a:pt x="0" y="2435"/>
                  </a:cubicBezTo>
                  <a:cubicBezTo>
                    <a:pt x="0" y="3769"/>
                    <a:pt x="1068" y="4837"/>
                    <a:pt x="2402" y="4837"/>
                  </a:cubicBezTo>
                  <a:cubicBezTo>
                    <a:pt x="3736" y="4837"/>
                    <a:pt x="4837" y="3769"/>
                    <a:pt x="4837" y="2435"/>
                  </a:cubicBezTo>
                  <a:cubicBezTo>
                    <a:pt x="4837" y="1101"/>
                    <a:pt x="3736" y="0"/>
                    <a:pt x="2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>
              <a:off x="4724951" y="1957315"/>
              <a:ext cx="3283752" cy="2483021"/>
            </a:xfrm>
            <a:custGeom>
              <a:avLst/>
              <a:gdLst/>
              <a:ahLst/>
              <a:cxnLst/>
              <a:rect l="l" t="t" r="r" b="b"/>
              <a:pathLst>
                <a:path w="118952" h="89946" extrusionOk="0">
                  <a:moveTo>
                    <a:pt x="51034" y="0"/>
                  </a:moveTo>
                  <a:cubicBezTo>
                    <a:pt x="40894" y="0"/>
                    <a:pt x="33089" y="2337"/>
                    <a:pt x="25517" y="7308"/>
                  </a:cubicBezTo>
                  <a:cubicBezTo>
                    <a:pt x="19446" y="11378"/>
                    <a:pt x="15844" y="17549"/>
                    <a:pt x="16010" y="24354"/>
                  </a:cubicBezTo>
                  <a:cubicBezTo>
                    <a:pt x="16411" y="42167"/>
                    <a:pt x="27185" y="45736"/>
                    <a:pt x="12608" y="59446"/>
                  </a:cubicBezTo>
                  <a:cubicBezTo>
                    <a:pt x="0" y="71305"/>
                    <a:pt x="17125" y="89946"/>
                    <a:pt x="36225" y="89946"/>
                  </a:cubicBezTo>
                  <a:cubicBezTo>
                    <a:pt x="39259" y="89946"/>
                    <a:pt x="42342" y="89476"/>
                    <a:pt x="45365" y="88433"/>
                  </a:cubicBezTo>
                  <a:cubicBezTo>
                    <a:pt x="67134" y="80935"/>
                    <a:pt x="76423" y="59432"/>
                    <a:pt x="95410" y="59432"/>
                  </a:cubicBezTo>
                  <a:cubicBezTo>
                    <a:pt x="95683" y="59432"/>
                    <a:pt x="95958" y="59437"/>
                    <a:pt x="96234" y="59446"/>
                  </a:cubicBezTo>
                  <a:cubicBezTo>
                    <a:pt x="96507" y="59454"/>
                    <a:pt x="96776" y="59458"/>
                    <a:pt x="97042" y="59458"/>
                  </a:cubicBezTo>
                  <a:cubicBezTo>
                    <a:pt x="115936" y="59458"/>
                    <a:pt x="118952" y="39777"/>
                    <a:pt x="107209" y="24054"/>
                  </a:cubicBezTo>
                  <a:cubicBezTo>
                    <a:pt x="99570" y="13780"/>
                    <a:pt x="82658" y="4106"/>
                    <a:pt x="66813" y="1471"/>
                  </a:cubicBezTo>
                  <a:cubicBezTo>
                    <a:pt x="60915" y="500"/>
                    <a:pt x="55725" y="0"/>
                    <a:pt x="510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6984851" y="2718024"/>
              <a:ext cx="1168494" cy="1961467"/>
            </a:xfrm>
            <a:custGeom>
              <a:avLst/>
              <a:gdLst/>
              <a:ahLst/>
              <a:cxnLst/>
              <a:rect l="l" t="t" r="r" b="b"/>
              <a:pathLst>
                <a:path w="42328" h="71053" extrusionOk="0">
                  <a:moveTo>
                    <a:pt x="529" y="1"/>
                  </a:moveTo>
                  <a:cubicBezTo>
                    <a:pt x="0" y="1"/>
                    <a:pt x="998" y="71052"/>
                    <a:pt x="998" y="71052"/>
                  </a:cubicBezTo>
                  <a:lnTo>
                    <a:pt x="42328" y="71052"/>
                  </a:lnTo>
                  <a:cubicBezTo>
                    <a:pt x="40460" y="54440"/>
                    <a:pt x="39192" y="42799"/>
                    <a:pt x="38158" y="32925"/>
                  </a:cubicBezTo>
                  <a:cubicBezTo>
                    <a:pt x="36857" y="21683"/>
                    <a:pt x="35756" y="12777"/>
                    <a:pt x="34088" y="1602"/>
                  </a:cubicBezTo>
                  <a:cubicBezTo>
                    <a:pt x="34088" y="1602"/>
                    <a:pt x="1065" y="135"/>
                    <a:pt x="531" y="1"/>
                  </a:cubicBezTo>
                  <a:cubicBezTo>
                    <a:pt x="530" y="1"/>
                    <a:pt x="530" y="1"/>
                    <a:pt x="52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7634911" y="2759490"/>
              <a:ext cx="330606" cy="286989"/>
            </a:xfrm>
            <a:custGeom>
              <a:avLst/>
              <a:gdLst/>
              <a:ahLst/>
              <a:cxnLst/>
              <a:rect l="l" t="t" r="r" b="b"/>
              <a:pathLst>
                <a:path w="11976" h="10396" extrusionOk="0">
                  <a:moveTo>
                    <a:pt x="1235" y="0"/>
                  </a:moveTo>
                  <a:cubicBezTo>
                    <a:pt x="1235" y="0"/>
                    <a:pt x="1" y="3036"/>
                    <a:pt x="2936" y="7539"/>
                  </a:cubicBezTo>
                  <a:cubicBezTo>
                    <a:pt x="4397" y="9833"/>
                    <a:pt x="6716" y="10396"/>
                    <a:pt x="8639" y="10396"/>
                  </a:cubicBezTo>
                  <a:cubicBezTo>
                    <a:pt x="10491" y="10396"/>
                    <a:pt x="11976" y="9874"/>
                    <a:pt x="11976" y="9874"/>
                  </a:cubicBezTo>
                  <a:lnTo>
                    <a:pt x="10575" y="100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3" name="Google Shape;73;p15"/>
            <p:cNvGrpSpPr/>
            <p:nvPr/>
          </p:nvGrpSpPr>
          <p:grpSpPr>
            <a:xfrm>
              <a:off x="3905836" y="3577344"/>
              <a:ext cx="1531423" cy="1068369"/>
              <a:chOff x="3331878" y="3768740"/>
              <a:chExt cx="1725547" cy="1203796"/>
            </a:xfrm>
          </p:grpSpPr>
          <p:sp>
            <p:nvSpPr>
              <p:cNvPr id="74" name="Google Shape;74;p15"/>
              <p:cNvSpPr/>
              <p:nvPr/>
            </p:nvSpPr>
            <p:spPr>
              <a:xfrm>
                <a:off x="3331878" y="4203825"/>
                <a:ext cx="1453661" cy="763254"/>
              </a:xfrm>
              <a:custGeom>
                <a:avLst/>
                <a:gdLst/>
                <a:ahLst/>
                <a:cxnLst/>
                <a:rect l="l" t="t" r="r" b="b"/>
                <a:pathLst>
                  <a:path w="46734" h="24538" extrusionOk="0">
                    <a:moveTo>
                      <a:pt x="9876" y="1"/>
                    </a:moveTo>
                    <a:cubicBezTo>
                      <a:pt x="9694" y="1"/>
                      <a:pt x="9515" y="7"/>
                      <a:pt x="9340" y="20"/>
                    </a:cubicBezTo>
                    <a:cubicBezTo>
                      <a:pt x="0" y="753"/>
                      <a:pt x="5071" y="12695"/>
                      <a:pt x="22216" y="24537"/>
                    </a:cubicBezTo>
                    <a:lnTo>
                      <a:pt x="46734" y="24537"/>
                    </a:lnTo>
                    <a:cubicBezTo>
                      <a:pt x="42243" y="20243"/>
                      <a:pt x="20258" y="1"/>
                      <a:pt x="98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3482962" y="4271481"/>
                <a:ext cx="943601" cy="695601"/>
              </a:xfrm>
              <a:custGeom>
                <a:avLst/>
                <a:gdLst/>
                <a:ahLst/>
                <a:cxnLst/>
                <a:rect l="l" t="t" r="r" b="b"/>
                <a:pathLst>
                  <a:path w="30336" h="22363" extrusionOk="0">
                    <a:moveTo>
                      <a:pt x="231" y="1"/>
                    </a:moveTo>
                    <a:cubicBezTo>
                      <a:pt x="111" y="1"/>
                      <a:pt x="1" y="192"/>
                      <a:pt x="147" y="280"/>
                    </a:cubicBezTo>
                    <a:cubicBezTo>
                      <a:pt x="5851" y="4016"/>
                      <a:pt x="11455" y="7985"/>
                      <a:pt x="16926" y="12088"/>
                    </a:cubicBezTo>
                    <a:cubicBezTo>
                      <a:pt x="16937" y="12099"/>
                      <a:pt x="16948" y="12103"/>
                      <a:pt x="16959" y="12103"/>
                    </a:cubicBezTo>
                    <a:cubicBezTo>
                      <a:pt x="16981" y="12103"/>
                      <a:pt x="17003" y="12088"/>
                      <a:pt x="17026" y="12088"/>
                    </a:cubicBezTo>
                    <a:cubicBezTo>
                      <a:pt x="16959" y="12155"/>
                      <a:pt x="17459" y="12488"/>
                      <a:pt x="17493" y="12522"/>
                    </a:cubicBezTo>
                    <a:cubicBezTo>
                      <a:pt x="17693" y="12689"/>
                      <a:pt x="17860" y="12822"/>
                      <a:pt x="18093" y="12989"/>
                    </a:cubicBezTo>
                    <a:cubicBezTo>
                      <a:pt x="18460" y="13289"/>
                      <a:pt x="18860" y="13589"/>
                      <a:pt x="19261" y="13856"/>
                    </a:cubicBezTo>
                    <a:cubicBezTo>
                      <a:pt x="19995" y="14456"/>
                      <a:pt x="20795" y="15024"/>
                      <a:pt x="21529" y="15624"/>
                    </a:cubicBezTo>
                    <a:cubicBezTo>
                      <a:pt x="22997" y="16758"/>
                      <a:pt x="24464" y="17926"/>
                      <a:pt x="25932" y="19093"/>
                    </a:cubicBezTo>
                    <a:cubicBezTo>
                      <a:pt x="27266" y="20161"/>
                      <a:pt x="28601" y="21295"/>
                      <a:pt x="29935" y="22362"/>
                    </a:cubicBezTo>
                    <a:lnTo>
                      <a:pt x="30335" y="22362"/>
                    </a:lnTo>
                    <a:cubicBezTo>
                      <a:pt x="25999" y="18726"/>
                      <a:pt x="21529" y="15224"/>
                      <a:pt x="17026" y="11855"/>
                    </a:cubicBezTo>
                    <a:cubicBezTo>
                      <a:pt x="17015" y="11843"/>
                      <a:pt x="17003" y="11840"/>
                      <a:pt x="16992" y="11840"/>
                    </a:cubicBezTo>
                    <a:cubicBezTo>
                      <a:pt x="16970" y="11840"/>
                      <a:pt x="16948" y="11855"/>
                      <a:pt x="16926" y="11855"/>
                    </a:cubicBezTo>
                    <a:cubicBezTo>
                      <a:pt x="17026" y="11788"/>
                      <a:pt x="16492" y="11454"/>
                      <a:pt x="16459" y="11388"/>
                    </a:cubicBezTo>
                    <a:lnTo>
                      <a:pt x="15958" y="11021"/>
                    </a:lnTo>
                    <a:cubicBezTo>
                      <a:pt x="15625" y="10787"/>
                      <a:pt x="15325" y="10554"/>
                      <a:pt x="14991" y="10320"/>
                    </a:cubicBezTo>
                    <a:cubicBezTo>
                      <a:pt x="14290" y="9820"/>
                      <a:pt x="13623" y="9319"/>
                      <a:pt x="12923" y="8819"/>
                    </a:cubicBezTo>
                    <a:cubicBezTo>
                      <a:pt x="11522" y="7785"/>
                      <a:pt x="10154" y="6818"/>
                      <a:pt x="8753" y="5817"/>
                    </a:cubicBezTo>
                    <a:cubicBezTo>
                      <a:pt x="5951" y="3816"/>
                      <a:pt x="3116" y="1881"/>
                      <a:pt x="280" y="13"/>
                    </a:cubicBezTo>
                    <a:cubicBezTo>
                      <a:pt x="264" y="5"/>
                      <a:pt x="247" y="1"/>
                      <a:pt x="2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3881310" y="4275494"/>
                <a:ext cx="26470" cy="288748"/>
              </a:xfrm>
              <a:custGeom>
                <a:avLst/>
                <a:gdLst/>
                <a:ahLst/>
                <a:cxnLst/>
                <a:rect l="l" t="t" r="r" b="b"/>
                <a:pathLst>
                  <a:path w="851" h="9283" extrusionOk="0">
                    <a:moveTo>
                      <a:pt x="142" y="1"/>
                    </a:moveTo>
                    <a:cubicBezTo>
                      <a:pt x="67" y="1"/>
                      <a:pt x="0" y="51"/>
                      <a:pt x="17" y="151"/>
                    </a:cubicBezTo>
                    <a:cubicBezTo>
                      <a:pt x="350" y="3119"/>
                      <a:pt x="550" y="6155"/>
                      <a:pt x="550" y="9157"/>
                    </a:cubicBezTo>
                    <a:cubicBezTo>
                      <a:pt x="550" y="9240"/>
                      <a:pt x="625" y="9282"/>
                      <a:pt x="701" y="9282"/>
                    </a:cubicBezTo>
                    <a:cubicBezTo>
                      <a:pt x="776" y="9282"/>
                      <a:pt x="851" y="9240"/>
                      <a:pt x="851" y="9157"/>
                    </a:cubicBezTo>
                    <a:cubicBezTo>
                      <a:pt x="817" y="6155"/>
                      <a:pt x="651" y="3153"/>
                      <a:pt x="317" y="151"/>
                    </a:cubicBezTo>
                    <a:cubicBezTo>
                      <a:pt x="300" y="51"/>
                      <a:pt x="217" y="1"/>
                      <a:pt x="1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3675324" y="4640154"/>
                <a:ext cx="344115" cy="46782"/>
              </a:xfrm>
              <a:custGeom>
                <a:avLst/>
                <a:gdLst/>
                <a:ahLst/>
                <a:cxnLst/>
                <a:rect l="l" t="t" r="r" b="b"/>
                <a:pathLst>
                  <a:path w="11063" h="1504" extrusionOk="0">
                    <a:moveTo>
                      <a:pt x="10834" y="0"/>
                    </a:moveTo>
                    <a:cubicBezTo>
                      <a:pt x="10826" y="0"/>
                      <a:pt x="10817" y="1"/>
                      <a:pt x="10808" y="3"/>
                    </a:cubicBezTo>
                    <a:cubicBezTo>
                      <a:pt x="9040" y="303"/>
                      <a:pt x="7273" y="436"/>
                      <a:pt x="5505" y="636"/>
                    </a:cubicBezTo>
                    <a:cubicBezTo>
                      <a:pt x="3703" y="837"/>
                      <a:pt x="1969" y="1070"/>
                      <a:pt x="167" y="1237"/>
                    </a:cubicBezTo>
                    <a:cubicBezTo>
                      <a:pt x="1" y="1270"/>
                      <a:pt x="1" y="1504"/>
                      <a:pt x="167" y="1504"/>
                    </a:cubicBezTo>
                    <a:cubicBezTo>
                      <a:pt x="2002" y="1337"/>
                      <a:pt x="3837" y="1137"/>
                      <a:pt x="5671" y="937"/>
                    </a:cubicBezTo>
                    <a:cubicBezTo>
                      <a:pt x="7406" y="736"/>
                      <a:pt x="9141" y="603"/>
                      <a:pt x="10842" y="303"/>
                    </a:cubicBezTo>
                    <a:cubicBezTo>
                      <a:pt x="11063" y="271"/>
                      <a:pt x="10985" y="0"/>
                      <a:pt x="108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4130845" y="4426578"/>
                <a:ext cx="84699" cy="371269"/>
              </a:xfrm>
              <a:custGeom>
                <a:avLst/>
                <a:gdLst/>
                <a:ahLst/>
                <a:cxnLst/>
                <a:rect l="l" t="t" r="r" b="b"/>
                <a:pathLst>
                  <a:path w="2723" h="11936" extrusionOk="0">
                    <a:moveTo>
                      <a:pt x="179" y="0"/>
                    </a:moveTo>
                    <a:cubicBezTo>
                      <a:pt x="95" y="0"/>
                      <a:pt x="0" y="64"/>
                      <a:pt x="0" y="164"/>
                    </a:cubicBezTo>
                    <a:cubicBezTo>
                      <a:pt x="701" y="4100"/>
                      <a:pt x="1535" y="7969"/>
                      <a:pt x="2402" y="11839"/>
                    </a:cubicBezTo>
                    <a:cubicBezTo>
                      <a:pt x="2429" y="11906"/>
                      <a:pt x="2489" y="11935"/>
                      <a:pt x="2548" y="11935"/>
                    </a:cubicBezTo>
                    <a:cubicBezTo>
                      <a:pt x="2635" y="11935"/>
                      <a:pt x="2722" y="11872"/>
                      <a:pt x="2702" y="11772"/>
                    </a:cubicBezTo>
                    <a:cubicBezTo>
                      <a:pt x="1835" y="7869"/>
                      <a:pt x="1035" y="4000"/>
                      <a:pt x="301" y="97"/>
                    </a:cubicBezTo>
                    <a:cubicBezTo>
                      <a:pt x="287" y="30"/>
                      <a:pt x="236" y="0"/>
                      <a:pt x="17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3925419" y="4856997"/>
                <a:ext cx="366261" cy="49986"/>
              </a:xfrm>
              <a:custGeom>
                <a:avLst/>
                <a:gdLst/>
                <a:ahLst/>
                <a:cxnLst/>
                <a:rect l="l" t="t" r="r" b="b"/>
                <a:pathLst>
                  <a:path w="11775" h="1607" extrusionOk="0">
                    <a:moveTo>
                      <a:pt x="11605" y="1"/>
                    </a:moveTo>
                    <a:cubicBezTo>
                      <a:pt x="11595" y="1"/>
                      <a:pt x="11585" y="2"/>
                      <a:pt x="11575" y="3"/>
                    </a:cubicBezTo>
                    <a:cubicBezTo>
                      <a:pt x="7772" y="437"/>
                      <a:pt x="3969" y="837"/>
                      <a:pt x="200" y="1304"/>
                    </a:cubicBezTo>
                    <a:cubicBezTo>
                      <a:pt x="10" y="1336"/>
                      <a:pt x="0" y="1607"/>
                      <a:pt x="170" y="1607"/>
                    </a:cubicBezTo>
                    <a:cubicBezTo>
                      <a:pt x="179" y="1607"/>
                      <a:pt x="189" y="1606"/>
                      <a:pt x="200" y="1604"/>
                    </a:cubicBezTo>
                    <a:cubicBezTo>
                      <a:pt x="3969" y="1137"/>
                      <a:pt x="7772" y="704"/>
                      <a:pt x="11575" y="303"/>
                    </a:cubicBezTo>
                    <a:cubicBezTo>
                      <a:pt x="11764" y="272"/>
                      <a:pt x="11774" y="1"/>
                      <a:pt x="1160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403741" y="4631133"/>
                <a:ext cx="36331" cy="335965"/>
              </a:xfrm>
              <a:custGeom>
                <a:avLst/>
                <a:gdLst/>
                <a:ahLst/>
                <a:cxnLst/>
                <a:rect l="l" t="t" r="r" b="b"/>
                <a:pathLst>
                  <a:path w="1168" h="10801" extrusionOk="0">
                    <a:moveTo>
                      <a:pt x="134" y="1"/>
                    </a:moveTo>
                    <a:cubicBezTo>
                      <a:pt x="67" y="1"/>
                      <a:pt x="0" y="42"/>
                      <a:pt x="0" y="126"/>
                    </a:cubicBezTo>
                    <a:cubicBezTo>
                      <a:pt x="201" y="3695"/>
                      <a:pt x="501" y="7264"/>
                      <a:pt x="868" y="10800"/>
                    </a:cubicBezTo>
                    <a:lnTo>
                      <a:pt x="1168" y="10800"/>
                    </a:lnTo>
                    <a:cubicBezTo>
                      <a:pt x="768" y="7264"/>
                      <a:pt x="501" y="3728"/>
                      <a:pt x="267" y="126"/>
                    </a:cubicBezTo>
                    <a:cubicBezTo>
                      <a:pt x="267" y="42"/>
                      <a:pt x="201" y="1"/>
                      <a:pt x="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977708" y="3768740"/>
                <a:ext cx="1079717" cy="1198320"/>
              </a:xfrm>
              <a:custGeom>
                <a:avLst/>
                <a:gdLst/>
                <a:ahLst/>
                <a:cxnLst/>
                <a:rect l="l" t="t" r="r" b="b"/>
                <a:pathLst>
                  <a:path w="34712" h="38525" extrusionOk="0">
                    <a:moveTo>
                      <a:pt x="7699" y="1"/>
                    </a:moveTo>
                    <a:cubicBezTo>
                      <a:pt x="0" y="1"/>
                      <a:pt x="2877" y="17724"/>
                      <a:pt x="19400" y="38524"/>
                    </a:cubicBezTo>
                    <a:lnTo>
                      <a:pt x="34711" y="38524"/>
                    </a:lnTo>
                    <a:cubicBezTo>
                      <a:pt x="32943" y="34288"/>
                      <a:pt x="20068" y="3966"/>
                      <a:pt x="10094" y="464"/>
                    </a:cubicBezTo>
                    <a:cubicBezTo>
                      <a:pt x="9207" y="151"/>
                      <a:pt x="8408" y="1"/>
                      <a:pt x="76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4134951" y="3791168"/>
                <a:ext cx="666549" cy="1181368"/>
              </a:xfrm>
              <a:custGeom>
                <a:avLst/>
                <a:gdLst/>
                <a:ahLst/>
                <a:cxnLst/>
                <a:rect l="l" t="t" r="r" b="b"/>
                <a:pathLst>
                  <a:path w="21429" h="37980" extrusionOk="0">
                    <a:moveTo>
                      <a:pt x="182" y="1"/>
                    </a:moveTo>
                    <a:cubicBezTo>
                      <a:pt x="88" y="1"/>
                      <a:pt x="0" y="106"/>
                      <a:pt x="69" y="243"/>
                    </a:cubicBezTo>
                    <a:cubicBezTo>
                      <a:pt x="3805" y="6014"/>
                      <a:pt x="7307" y="11851"/>
                      <a:pt x="10676" y="17789"/>
                    </a:cubicBezTo>
                    <a:cubicBezTo>
                      <a:pt x="10710" y="17856"/>
                      <a:pt x="10743" y="17889"/>
                      <a:pt x="10810" y="17889"/>
                    </a:cubicBezTo>
                    <a:cubicBezTo>
                      <a:pt x="10710" y="17889"/>
                      <a:pt x="11010" y="18423"/>
                      <a:pt x="11043" y="18456"/>
                    </a:cubicBezTo>
                    <a:lnTo>
                      <a:pt x="11410" y="19090"/>
                    </a:lnTo>
                    <a:cubicBezTo>
                      <a:pt x="11677" y="19523"/>
                      <a:pt x="11877" y="19957"/>
                      <a:pt x="12144" y="20391"/>
                    </a:cubicBezTo>
                    <a:cubicBezTo>
                      <a:pt x="12578" y="21191"/>
                      <a:pt x="13011" y="22025"/>
                      <a:pt x="13478" y="22792"/>
                    </a:cubicBezTo>
                    <a:cubicBezTo>
                      <a:pt x="14345" y="24427"/>
                      <a:pt x="15213" y="26095"/>
                      <a:pt x="16080" y="27763"/>
                    </a:cubicBezTo>
                    <a:cubicBezTo>
                      <a:pt x="17848" y="31098"/>
                      <a:pt x="19516" y="34467"/>
                      <a:pt x="21150" y="37903"/>
                    </a:cubicBezTo>
                    <a:cubicBezTo>
                      <a:pt x="21172" y="37957"/>
                      <a:pt x="21211" y="37980"/>
                      <a:pt x="21252" y="37980"/>
                    </a:cubicBezTo>
                    <a:cubicBezTo>
                      <a:pt x="21337" y="37980"/>
                      <a:pt x="21429" y="37882"/>
                      <a:pt x="21384" y="37770"/>
                    </a:cubicBezTo>
                    <a:cubicBezTo>
                      <a:pt x="18081" y="30965"/>
                      <a:pt x="14612" y="24260"/>
                      <a:pt x="10910" y="17689"/>
                    </a:cubicBezTo>
                    <a:cubicBezTo>
                      <a:pt x="10876" y="17622"/>
                      <a:pt x="10843" y="17589"/>
                      <a:pt x="10810" y="17589"/>
                    </a:cubicBezTo>
                    <a:cubicBezTo>
                      <a:pt x="10876" y="17589"/>
                      <a:pt x="10576" y="17055"/>
                      <a:pt x="10543" y="17022"/>
                    </a:cubicBezTo>
                    <a:cubicBezTo>
                      <a:pt x="10409" y="16855"/>
                      <a:pt x="10343" y="16621"/>
                      <a:pt x="10209" y="16455"/>
                    </a:cubicBezTo>
                    <a:cubicBezTo>
                      <a:pt x="10009" y="16121"/>
                      <a:pt x="9842" y="15754"/>
                      <a:pt x="9642" y="15420"/>
                    </a:cubicBezTo>
                    <a:cubicBezTo>
                      <a:pt x="9208" y="14687"/>
                      <a:pt x="8741" y="13953"/>
                      <a:pt x="8341" y="13219"/>
                    </a:cubicBezTo>
                    <a:cubicBezTo>
                      <a:pt x="7474" y="11718"/>
                      <a:pt x="6573" y="10250"/>
                      <a:pt x="5706" y="8782"/>
                    </a:cubicBezTo>
                    <a:cubicBezTo>
                      <a:pt x="3971" y="5847"/>
                      <a:pt x="2137" y="2945"/>
                      <a:pt x="302" y="76"/>
                    </a:cubicBezTo>
                    <a:cubicBezTo>
                      <a:pt x="270" y="23"/>
                      <a:pt x="225" y="1"/>
                      <a:pt x="1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4399231" y="3952734"/>
                <a:ext cx="108961" cy="272760"/>
              </a:xfrm>
              <a:custGeom>
                <a:avLst/>
                <a:gdLst/>
                <a:ahLst/>
                <a:cxnLst/>
                <a:rect l="l" t="t" r="r" b="b"/>
                <a:pathLst>
                  <a:path w="3503" h="8769" extrusionOk="0">
                    <a:moveTo>
                      <a:pt x="3308" y="0"/>
                    </a:moveTo>
                    <a:cubicBezTo>
                      <a:pt x="3255" y="0"/>
                      <a:pt x="3205" y="26"/>
                      <a:pt x="3181" y="86"/>
                    </a:cubicBezTo>
                    <a:cubicBezTo>
                      <a:pt x="2314" y="2988"/>
                      <a:pt x="1246" y="5790"/>
                      <a:pt x="45" y="8559"/>
                    </a:cubicBezTo>
                    <a:cubicBezTo>
                      <a:pt x="0" y="8671"/>
                      <a:pt x="92" y="8769"/>
                      <a:pt x="187" y="8769"/>
                    </a:cubicBezTo>
                    <a:cubicBezTo>
                      <a:pt x="233" y="8769"/>
                      <a:pt x="280" y="8746"/>
                      <a:pt x="312" y="8692"/>
                    </a:cubicBezTo>
                    <a:cubicBezTo>
                      <a:pt x="1513" y="5890"/>
                      <a:pt x="2547" y="3055"/>
                      <a:pt x="3481" y="186"/>
                    </a:cubicBezTo>
                    <a:cubicBezTo>
                      <a:pt x="3502" y="79"/>
                      <a:pt x="3401" y="0"/>
                      <a:pt x="330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4146927" y="4237326"/>
                <a:ext cx="330211" cy="109365"/>
              </a:xfrm>
              <a:custGeom>
                <a:avLst/>
                <a:gdLst/>
                <a:ahLst/>
                <a:cxnLst/>
                <a:rect l="l" t="t" r="r" b="b"/>
                <a:pathLst>
                  <a:path w="10616" h="3516" extrusionOk="0">
                    <a:moveTo>
                      <a:pt x="203" y="0"/>
                    </a:moveTo>
                    <a:cubicBezTo>
                      <a:pt x="67" y="0"/>
                      <a:pt x="0" y="247"/>
                      <a:pt x="151" y="277"/>
                    </a:cubicBezTo>
                    <a:cubicBezTo>
                      <a:pt x="1852" y="877"/>
                      <a:pt x="3586" y="1411"/>
                      <a:pt x="5321" y="1945"/>
                    </a:cubicBezTo>
                    <a:cubicBezTo>
                      <a:pt x="6989" y="2512"/>
                      <a:pt x="8657" y="3079"/>
                      <a:pt x="10358" y="3513"/>
                    </a:cubicBezTo>
                    <a:cubicBezTo>
                      <a:pt x="10367" y="3514"/>
                      <a:pt x="10375" y="3515"/>
                      <a:pt x="10384" y="3515"/>
                    </a:cubicBezTo>
                    <a:cubicBezTo>
                      <a:pt x="10534" y="3515"/>
                      <a:pt x="10616" y="3244"/>
                      <a:pt x="10458" y="3212"/>
                    </a:cubicBezTo>
                    <a:cubicBezTo>
                      <a:pt x="8757" y="2779"/>
                      <a:pt x="7089" y="2178"/>
                      <a:pt x="5421" y="1678"/>
                    </a:cubicBezTo>
                    <a:cubicBezTo>
                      <a:pt x="3686" y="1111"/>
                      <a:pt x="1952" y="544"/>
                      <a:pt x="251" y="10"/>
                    </a:cubicBezTo>
                    <a:cubicBezTo>
                      <a:pt x="234" y="3"/>
                      <a:pt x="218" y="0"/>
                      <a:pt x="20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4588420" y="4191102"/>
                <a:ext cx="86783" cy="371891"/>
              </a:xfrm>
              <a:custGeom>
                <a:avLst/>
                <a:gdLst/>
                <a:ahLst/>
                <a:cxnLst/>
                <a:rect l="l" t="t" r="r" b="b"/>
                <a:pathLst>
                  <a:path w="2790" h="11956" extrusionOk="0">
                    <a:moveTo>
                      <a:pt x="2623" y="0"/>
                    </a:moveTo>
                    <a:cubicBezTo>
                      <a:pt x="2568" y="0"/>
                      <a:pt x="2508" y="30"/>
                      <a:pt x="2469" y="95"/>
                    </a:cubicBezTo>
                    <a:cubicBezTo>
                      <a:pt x="1602" y="3998"/>
                      <a:pt x="768" y="7867"/>
                      <a:pt x="1" y="11770"/>
                    </a:cubicBezTo>
                    <a:cubicBezTo>
                      <a:pt x="1" y="11877"/>
                      <a:pt x="110" y="11956"/>
                      <a:pt x="197" y="11956"/>
                    </a:cubicBezTo>
                    <a:cubicBezTo>
                      <a:pt x="247" y="11956"/>
                      <a:pt x="289" y="11930"/>
                      <a:pt x="301" y="11870"/>
                    </a:cubicBezTo>
                    <a:cubicBezTo>
                      <a:pt x="1068" y="7934"/>
                      <a:pt x="1836" y="4065"/>
                      <a:pt x="2770" y="195"/>
                    </a:cubicBezTo>
                    <a:cubicBezTo>
                      <a:pt x="2790" y="73"/>
                      <a:pt x="2711" y="0"/>
                      <a:pt x="26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4287839" y="4540520"/>
                <a:ext cx="352140" cy="114342"/>
              </a:xfrm>
              <a:custGeom>
                <a:avLst/>
                <a:gdLst/>
                <a:ahLst/>
                <a:cxnLst/>
                <a:rect l="l" t="t" r="r" b="b"/>
                <a:pathLst>
                  <a:path w="11321" h="3676" extrusionOk="0">
                    <a:moveTo>
                      <a:pt x="229" y="0"/>
                    </a:moveTo>
                    <a:cubicBezTo>
                      <a:pt x="80" y="0"/>
                      <a:pt x="0" y="241"/>
                      <a:pt x="157" y="304"/>
                    </a:cubicBezTo>
                    <a:cubicBezTo>
                      <a:pt x="3793" y="1371"/>
                      <a:pt x="7462" y="2538"/>
                      <a:pt x="11098" y="3673"/>
                    </a:cubicBezTo>
                    <a:cubicBezTo>
                      <a:pt x="11109" y="3675"/>
                      <a:pt x="11120" y="3676"/>
                      <a:pt x="11130" y="3676"/>
                    </a:cubicBezTo>
                    <a:cubicBezTo>
                      <a:pt x="11273" y="3676"/>
                      <a:pt x="11321" y="3466"/>
                      <a:pt x="11165" y="3372"/>
                    </a:cubicBezTo>
                    <a:cubicBezTo>
                      <a:pt x="7562" y="2272"/>
                      <a:pt x="3927" y="1137"/>
                      <a:pt x="257" y="3"/>
                    </a:cubicBezTo>
                    <a:cubicBezTo>
                      <a:pt x="247" y="1"/>
                      <a:pt x="238" y="0"/>
                      <a:pt x="22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4718880" y="4488821"/>
                <a:ext cx="122958" cy="332544"/>
              </a:xfrm>
              <a:custGeom>
                <a:avLst/>
                <a:gdLst/>
                <a:ahLst/>
                <a:cxnLst/>
                <a:rect l="l" t="t" r="r" b="b"/>
                <a:pathLst>
                  <a:path w="3953" h="10691" extrusionOk="0">
                    <a:moveTo>
                      <a:pt x="3782" y="1"/>
                    </a:moveTo>
                    <a:cubicBezTo>
                      <a:pt x="3721" y="1"/>
                      <a:pt x="3653" y="30"/>
                      <a:pt x="3613" y="98"/>
                    </a:cubicBezTo>
                    <a:cubicBezTo>
                      <a:pt x="2378" y="3533"/>
                      <a:pt x="1144" y="7002"/>
                      <a:pt x="43" y="10505"/>
                    </a:cubicBezTo>
                    <a:cubicBezTo>
                      <a:pt x="1" y="10611"/>
                      <a:pt x="108" y="10691"/>
                      <a:pt x="199" y="10691"/>
                    </a:cubicBezTo>
                    <a:cubicBezTo>
                      <a:pt x="251" y="10691"/>
                      <a:pt x="298" y="10665"/>
                      <a:pt x="310" y="10605"/>
                    </a:cubicBezTo>
                    <a:cubicBezTo>
                      <a:pt x="1444" y="7103"/>
                      <a:pt x="2645" y="3633"/>
                      <a:pt x="3913" y="164"/>
                    </a:cubicBezTo>
                    <a:cubicBezTo>
                      <a:pt x="3953" y="65"/>
                      <a:pt x="3874" y="1"/>
                      <a:pt x="3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4474290" y="4831147"/>
                <a:ext cx="278110" cy="44636"/>
              </a:xfrm>
              <a:custGeom>
                <a:avLst/>
                <a:gdLst/>
                <a:ahLst/>
                <a:cxnLst/>
                <a:rect l="l" t="t" r="r" b="b"/>
                <a:pathLst>
                  <a:path w="8941" h="1435" extrusionOk="0">
                    <a:moveTo>
                      <a:pt x="268" y="0"/>
                    </a:moveTo>
                    <a:cubicBezTo>
                      <a:pt x="101" y="0"/>
                      <a:pt x="1" y="267"/>
                      <a:pt x="167" y="267"/>
                    </a:cubicBezTo>
                    <a:cubicBezTo>
                      <a:pt x="3003" y="834"/>
                      <a:pt x="5905" y="1268"/>
                      <a:pt x="8774" y="1435"/>
                    </a:cubicBezTo>
                    <a:cubicBezTo>
                      <a:pt x="8940" y="1435"/>
                      <a:pt x="8940" y="1134"/>
                      <a:pt x="8774" y="1134"/>
                    </a:cubicBezTo>
                    <a:cubicBezTo>
                      <a:pt x="5905" y="968"/>
                      <a:pt x="3036" y="534"/>
                      <a:pt x="26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627606" y="3781369"/>
                <a:ext cx="414008" cy="362871"/>
              </a:xfrm>
              <a:custGeom>
                <a:avLst/>
                <a:gdLst/>
                <a:ahLst/>
                <a:cxnLst/>
                <a:rect l="l" t="t" r="r" b="b"/>
                <a:pathLst>
                  <a:path w="13310" h="11666" extrusionOk="0">
                    <a:moveTo>
                      <a:pt x="5627" y="1"/>
                    </a:moveTo>
                    <a:cubicBezTo>
                      <a:pt x="5345" y="1"/>
                      <a:pt x="5059" y="51"/>
                      <a:pt x="4770" y="158"/>
                    </a:cubicBezTo>
                    <a:cubicBezTo>
                      <a:pt x="0" y="1859"/>
                      <a:pt x="6038" y="9998"/>
                      <a:pt x="13310" y="11666"/>
                    </a:cubicBezTo>
                    <a:cubicBezTo>
                      <a:pt x="13310" y="11666"/>
                      <a:pt x="9931" y="1"/>
                      <a:pt x="56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487441" y="3963466"/>
                <a:ext cx="256399" cy="156147"/>
              </a:xfrm>
              <a:custGeom>
                <a:avLst/>
                <a:gdLst/>
                <a:ahLst/>
                <a:cxnLst/>
                <a:rect l="l" t="t" r="r" b="b"/>
                <a:pathLst>
                  <a:path w="8243" h="5020" extrusionOk="0">
                    <a:moveTo>
                      <a:pt x="2931" y="1"/>
                    </a:moveTo>
                    <a:cubicBezTo>
                      <a:pt x="2662" y="1"/>
                      <a:pt x="2406" y="75"/>
                      <a:pt x="2171" y="241"/>
                    </a:cubicBezTo>
                    <a:cubicBezTo>
                      <a:pt x="0" y="1796"/>
                      <a:pt x="4030" y="5020"/>
                      <a:pt x="7900" y="5020"/>
                    </a:cubicBezTo>
                    <a:cubicBezTo>
                      <a:pt x="8014" y="5020"/>
                      <a:pt x="8128" y="5017"/>
                      <a:pt x="8242" y="5011"/>
                    </a:cubicBezTo>
                    <a:cubicBezTo>
                      <a:pt x="8242" y="5011"/>
                      <a:pt x="5140" y="1"/>
                      <a:pt x="29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" name="Google Shape;91;p15"/>
            <p:cNvSpPr/>
            <p:nvPr/>
          </p:nvSpPr>
          <p:spPr>
            <a:xfrm>
              <a:off x="5096015" y="2053167"/>
              <a:ext cx="174992" cy="174992"/>
            </a:xfrm>
            <a:custGeom>
              <a:avLst/>
              <a:gdLst/>
              <a:ahLst/>
              <a:cxnLst/>
              <a:rect l="l" t="t" r="r" b="b"/>
              <a:pathLst>
                <a:path w="6339" h="6339" extrusionOk="0">
                  <a:moveTo>
                    <a:pt x="3170" y="434"/>
                  </a:moveTo>
                  <a:cubicBezTo>
                    <a:pt x="4671" y="434"/>
                    <a:pt x="5905" y="1635"/>
                    <a:pt x="5905" y="3169"/>
                  </a:cubicBezTo>
                  <a:cubicBezTo>
                    <a:pt x="5905" y="4670"/>
                    <a:pt x="4704" y="5938"/>
                    <a:pt x="3170" y="5938"/>
                  </a:cubicBezTo>
                  <a:cubicBezTo>
                    <a:pt x="1669" y="5938"/>
                    <a:pt x="401" y="4737"/>
                    <a:pt x="401" y="3169"/>
                  </a:cubicBezTo>
                  <a:cubicBezTo>
                    <a:pt x="401" y="1668"/>
                    <a:pt x="1635" y="434"/>
                    <a:pt x="3170" y="434"/>
                  </a:cubicBezTo>
                  <a:close/>
                  <a:moveTo>
                    <a:pt x="3170" y="0"/>
                  </a:moveTo>
                  <a:cubicBezTo>
                    <a:pt x="1402" y="0"/>
                    <a:pt x="1" y="1435"/>
                    <a:pt x="1" y="3169"/>
                  </a:cubicBezTo>
                  <a:cubicBezTo>
                    <a:pt x="1" y="4937"/>
                    <a:pt x="1402" y="6338"/>
                    <a:pt x="3170" y="6338"/>
                  </a:cubicBezTo>
                  <a:cubicBezTo>
                    <a:pt x="4904" y="6338"/>
                    <a:pt x="6339" y="4937"/>
                    <a:pt x="6339" y="3169"/>
                  </a:cubicBezTo>
                  <a:cubicBezTo>
                    <a:pt x="6339" y="1435"/>
                    <a:pt x="4904" y="0"/>
                    <a:pt x="31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>
              <a:off x="8066793" y="3102064"/>
              <a:ext cx="174992" cy="174992"/>
            </a:xfrm>
            <a:custGeom>
              <a:avLst/>
              <a:gdLst/>
              <a:ahLst/>
              <a:cxnLst/>
              <a:rect l="l" t="t" r="r" b="b"/>
              <a:pathLst>
                <a:path w="6339" h="6339" extrusionOk="0">
                  <a:moveTo>
                    <a:pt x="3170" y="367"/>
                  </a:moveTo>
                  <a:cubicBezTo>
                    <a:pt x="4671" y="367"/>
                    <a:pt x="5939" y="1635"/>
                    <a:pt x="5939" y="3136"/>
                  </a:cubicBezTo>
                  <a:cubicBezTo>
                    <a:pt x="5939" y="4637"/>
                    <a:pt x="4704" y="5871"/>
                    <a:pt x="3170" y="5871"/>
                  </a:cubicBezTo>
                  <a:cubicBezTo>
                    <a:pt x="1669" y="5871"/>
                    <a:pt x="435" y="4637"/>
                    <a:pt x="435" y="3136"/>
                  </a:cubicBezTo>
                  <a:cubicBezTo>
                    <a:pt x="435" y="1635"/>
                    <a:pt x="1635" y="367"/>
                    <a:pt x="3170" y="367"/>
                  </a:cubicBezTo>
                  <a:close/>
                  <a:moveTo>
                    <a:pt x="3170" y="0"/>
                  </a:moveTo>
                  <a:cubicBezTo>
                    <a:pt x="1402" y="0"/>
                    <a:pt x="1" y="1435"/>
                    <a:pt x="1" y="3169"/>
                  </a:cubicBezTo>
                  <a:cubicBezTo>
                    <a:pt x="1" y="4937"/>
                    <a:pt x="1435" y="6338"/>
                    <a:pt x="3170" y="6338"/>
                  </a:cubicBezTo>
                  <a:cubicBezTo>
                    <a:pt x="4938" y="6338"/>
                    <a:pt x="6339" y="4937"/>
                    <a:pt x="6339" y="3169"/>
                  </a:cubicBezTo>
                  <a:cubicBezTo>
                    <a:pt x="6339" y="1401"/>
                    <a:pt x="4938" y="0"/>
                    <a:pt x="31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>
              <a:off x="7628451" y="4174896"/>
              <a:ext cx="214993" cy="174109"/>
            </a:xfrm>
            <a:custGeom>
              <a:avLst/>
              <a:gdLst/>
              <a:ahLst/>
              <a:cxnLst/>
              <a:rect l="l" t="t" r="r" b="b"/>
              <a:pathLst>
                <a:path w="7788" h="6307" extrusionOk="0">
                  <a:moveTo>
                    <a:pt x="4021" y="0"/>
                  </a:moveTo>
                  <a:cubicBezTo>
                    <a:pt x="2667" y="0"/>
                    <a:pt x="1379" y="692"/>
                    <a:pt x="668" y="1935"/>
                  </a:cubicBezTo>
                  <a:cubicBezTo>
                    <a:pt x="34" y="3003"/>
                    <a:pt x="1" y="4337"/>
                    <a:pt x="1969" y="5538"/>
                  </a:cubicBezTo>
                  <a:cubicBezTo>
                    <a:pt x="2817" y="6082"/>
                    <a:pt x="3571" y="6306"/>
                    <a:pt x="4226" y="6306"/>
                  </a:cubicBezTo>
                  <a:cubicBezTo>
                    <a:pt x="6738" y="6306"/>
                    <a:pt x="7787" y="3006"/>
                    <a:pt x="7073" y="1868"/>
                  </a:cubicBezTo>
                  <a:cubicBezTo>
                    <a:pt x="6539" y="1101"/>
                    <a:pt x="5872" y="267"/>
                    <a:pt x="4538" y="34"/>
                  </a:cubicBezTo>
                  <a:cubicBezTo>
                    <a:pt x="4365" y="11"/>
                    <a:pt x="4192" y="0"/>
                    <a:pt x="40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>
              <a:off x="7393627" y="2967618"/>
              <a:ext cx="213668" cy="908890"/>
            </a:xfrm>
            <a:custGeom>
              <a:avLst/>
              <a:gdLst/>
              <a:ahLst/>
              <a:cxnLst/>
              <a:rect l="l" t="t" r="r" b="b"/>
              <a:pathLst>
                <a:path w="7740" h="32924" extrusionOk="0">
                  <a:moveTo>
                    <a:pt x="635" y="0"/>
                  </a:moveTo>
                  <a:lnTo>
                    <a:pt x="1" y="32924"/>
                  </a:lnTo>
                  <a:cubicBezTo>
                    <a:pt x="1" y="32924"/>
                    <a:pt x="5405" y="28654"/>
                    <a:pt x="3070" y="21649"/>
                  </a:cubicBezTo>
                  <a:cubicBezTo>
                    <a:pt x="735" y="14611"/>
                    <a:pt x="7740" y="15745"/>
                    <a:pt x="6739" y="8840"/>
                  </a:cubicBezTo>
                  <a:cubicBezTo>
                    <a:pt x="5738" y="1901"/>
                    <a:pt x="635" y="0"/>
                    <a:pt x="6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>
              <a:off x="7478352" y="3626871"/>
              <a:ext cx="675014" cy="1052660"/>
            </a:xfrm>
            <a:custGeom>
              <a:avLst/>
              <a:gdLst/>
              <a:ahLst/>
              <a:cxnLst/>
              <a:rect l="l" t="t" r="r" b="b"/>
              <a:pathLst>
                <a:path w="24452" h="38132" extrusionOk="0">
                  <a:moveTo>
                    <a:pt x="20104" y="0"/>
                  </a:moveTo>
                  <a:cubicBezTo>
                    <a:pt x="19321" y="0"/>
                    <a:pt x="14670" y="448"/>
                    <a:pt x="14945" y="11112"/>
                  </a:cubicBezTo>
                  <a:cubicBezTo>
                    <a:pt x="15278" y="22720"/>
                    <a:pt x="19348" y="27457"/>
                    <a:pt x="11175" y="28858"/>
                  </a:cubicBezTo>
                  <a:cubicBezTo>
                    <a:pt x="3003" y="30292"/>
                    <a:pt x="1" y="38131"/>
                    <a:pt x="1" y="38131"/>
                  </a:cubicBezTo>
                  <a:lnTo>
                    <a:pt x="24452" y="38131"/>
                  </a:lnTo>
                  <a:cubicBezTo>
                    <a:pt x="22584" y="21519"/>
                    <a:pt x="21316" y="9878"/>
                    <a:pt x="20215" y="4"/>
                  </a:cubicBezTo>
                  <a:cubicBezTo>
                    <a:pt x="20215" y="4"/>
                    <a:pt x="20176" y="0"/>
                    <a:pt x="20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>
              <a:off x="7887238" y="3230988"/>
              <a:ext cx="143688" cy="335216"/>
            </a:xfrm>
            <a:custGeom>
              <a:avLst/>
              <a:gdLst/>
              <a:ahLst/>
              <a:cxnLst/>
              <a:rect l="l" t="t" r="r" b="b"/>
              <a:pathLst>
                <a:path w="5205" h="12143" extrusionOk="0">
                  <a:moveTo>
                    <a:pt x="3770" y="0"/>
                  </a:moveTo>
                  <a:cubicBezTo>
                    <a:pt x="3770" y="0"/>
                    <a:pt x="0" y="1868"/>
                    <a:pt x="1435" y="8006"/>
                  </a:cubicBezTo>
                  <a:cubicBezTo>
                    <a:pt x="2135" y="11142"/>
                    <a:pt x="5204" y="12142"/>
                    <a:pt x="5204" y="12142"/>
                  </a:cubicBezTo>
                  <a:lnTo>
                    <a:pt x="37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6984851" y="2718024"/>
              <a:ext cx="1168494" cy="1961467"/>
            </a:xfrm>
            <a:custGeom>
              <a:avLst/>
              <a:gdLst/>
              <a:ahLst/>
              <a:cxnLst/>
              <a:rect l="l" t="t" r="r" b="b"/>
              <a:pathLst>
                <a:path w="42328" h="71053" extrusionOk="0">
                  <a:moveTo>
                    <a:pt x="529" y="1"/>
                  </a:moveTo>
                  <a:cubicBezTo>
                    <a:pt x="0" y="1"/>
                    <a:pt x="998" y="71052"/>
                    <a:pt x="998" y="71052"/>
                  </a:cubicBezTo>
                  <a:lnTo>
                    <a:pt x="42328" y="71052"/>
                  </a:lnTo>
                  <a:cubicBezTo>
                    <a:pt x="40460" y="54440"/>
                    <a:pt x="39192" y="42799"/>
                    <a:pt x="38158" y="32925"/>
                  </a:cubicBezTo>
                  <a:cubicBezTo>
                    <a:pt x="36857" y="21683"/>
                    <a:pt x="35756" y="12777"/>
                    <a:pt x="34088" y="1602"/>
                  </a:cubicBezTo>
                  <a:cubicBezTo>
                    <a:pt x="34088" y="1602"/>
                    <a:pt x="1065" y="135"/>
                    <a:pt x="531" y="1"/>
                  </a:cubicBezTo>
                  <a:cubicBezTo>
                    <a:pt x="530" y="1"/>
                    <a:pt x="530" y="1"/>
                    <a:pt x="529" y="1"/>
                  </a:cubicBezTo>
                  <a:close/>
                </a:path>
              </a:pathLst>
            </a:custGeom>
            <a:solidFill>
              <a:srgbClr val="033E8C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7524401" y="1650741"/>
              <a:ext cx="112383" cy="558988"/>
            </a:xfrm>
            <a:custGeom>
              <a:avLst/>
              <a:gdLst/>
              <a:ahLst/>
              <a:cxnLst/>
              <a:rect l="l" t="t" r="r" b="b"/>
              <a:pathLst>
                <a:path w="4071" h="20249" extrusionOk="0">
                  <a:moveTo>
                    <a:pt x="2569" y="0"/>
                  </a:moveTo>
                  <a:lnTo>
                    <a:pt x="1" y="17913"/>
                  </a:lnTo>
                  <a:lnTo>
                    <a:pt x="1568" y="20248"/>
                  </a:lnTo>
                  <a:lnTo>
                    <a:pt x="4070" y="1802"/>
                  </a:lnTo>
                  <a:lnTo>
                    <a:pt x="25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7411129" y="2145263"/>
              <a:ext cx="513852" cy="616987"/>
            </a:xfrm>
            <a:custGeom>
              <a:avLst/>
              <a:gdLst/>
              <a:ahLst/>
              <a:cxnLst/>
              <a:rect l="l" t="t" r="r" b="b"/>
              <a:pathLst>
                <a:path w="18614" h="22350" extrusionOk="0">
                  <a:moveTo>
                    <a:pt x="4104" y="0"/>
                  </a:moveTo>
                  <a:lnTo>
                    <a:pt x="1" y="22116"/>
                  </a:lnTo>
                  <a:lnTo>
                    <a:pt x="18614" y="22349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7475343" y="2155782"/>
              <a:ext cx="51843" cy="256650"/>
            </a:xfrm>
            <a:custGeom>
              <a:avLst/>
              <a:gdLst/>
              <a:ahLst/>
              <a:cxnLst/>
              <a:rect l="l" t="t" r="r" b="b"/>
              <a:pathLst>
                <a:path w="1878" h="9297" extrusionOk="0">
                  <a:moveTo>
                    <a:pt x="1720" y="0"/>
                  </a:moveTo>
                  <a:cubicBezTo>
                    <a:pt x="1677" y="0"/>
                    <a:pt x="1635" y="26"/>
                    <a:pt x="1611" y="86"/>
                  </a:cubicBezTo>
                  <a:cubicBezTo>
                    <a:pt x="1077" y="3088"/>
                    <a:pt x="577" y="6124"/>
                    <a:pt x="43" y="9126"/>
                  </a:cubicBezTo>
                  <a:cubicBezTo>
                    <a:pt x="1" y="9231"/>
                    <a:pt x="92" y="9297"/>
                    <a:pt x="174" y="9297"/>
                  </a:cubicBezTo>
                  <a:cubicBezTo>
                    <a:pt x="221" y="9297"/>
                    <a:pt x="264" y="9275"/>
                    <a:pt x="277" y="9226"/>
                  </a:cubicBezTo>
                  <a:cubicBezTo>
                    <a:pt x="844" y="6224"/>
                    <a:pt x="1344" y="3188"/>
                    <a:pt x="1878" y="186"/>
                  </a:cubicBezTo>
                  <a:cubicBezTo>
                    <a:pt x="1878" y="80"/>
                    <a:pt x="1796" y="0"/>
                    <a:pt x="17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7411129" y="2307316"/>
              <a:ext cx="361938" cy="454031"/>
            </a:xfrm>
            <a:custGeom>
              <a:avLst/>
              <a:gdLst/>
              <a:ahLst/>
              <a:cxnLst/>
              <a:rect l="l" t="t" r="r" b="b"/>
              <a:pathLst>
                <a:path w="13111" h="16447" extrusionOk="0">
                  <a:moveTo>
                    <a:pt x="3036" y="1"/>
                  </a:moveTo>
                  <a:lnTo>
                    <a:pt x="1" y="16246"/>
                  </a:lnTo>
                  <a:lnTo>
                    <a:pt x="13110" y="16446"/>
                  </a:lnTo>
                  <a:lnTo>
                    <a:pt x="30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5756289" y="1650741"/>
              <a:ext cx="1838980" cy="3028703"/>
            </a:xfrm>
            <a:custGeom>
              <a:avLst/>
              <a:gdLst/>
              <a:ahLst/>
              <a:cxnLst/>
              <a:rect l="l" t="t" r="r" b="b"/>
              <a:pathLst>
                <a:path w="66616" h="109713" extrusionOk="0">
                  <a:moveTo>
                    <a:pt x="66615" y="0"/>
                  </a:moveTo>
                  <a:lnTo>
                    <a:pt x="22917" y="2002"/>
                  </a:lnTo>
                  <a:lnTo>
                    <a:pt x="20616" y="19347"/>
                  </a:lnTo>
                  <a:lnTo>
                    <a:pt x="5271" y="40529"/>
                  </a:lnTo>
                  <a:lnTo>
                    <a:pt x="1" y="109712"/>
                  </a:lnTo>
                  <a:lnTo>
                    <a:pt x="57675" y="109712"/>
                  </a:lnTo>
                  <a:lnTo>
                    <a:pt x="59944" y="40029"/>
                  </a:lnTo>
                  <a:lnTo>
                    <a:pt x="64047" y="17913"/>
                  </a:lnTo>
                  <a:lnTo>
                    <a:pt x="666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6993051" y="2432154"/>
              <a:ext cx="197740" cy="139354"/>
            </a:xfrm>
            <a:custGeom>
              <a:avLst/>
              <a:gdLst/>
              <a:ahLst/>
              <a:cxnLst/>
              <a:rect l="l" t="t" r="r" b="b"/>
              <a:pathLst>
                <a:path w="7163" h="5048" extrusionOk="0">
                  <a:moveTo>
                    <a:pt x="4847" y="1"/>
                  </a:moveTo>
                  <a:cubicBezTo>
                    <a:pt x="4356" y="1"/>
                    <a:pt x="3859" y="149"/>
                    <a:pt x="3436" y="416"/>
                  </a:cubicBezTo>
                  <a:cubicBezTo>
                    <a:pt x="2235" y="1250"/>
                    <a:pt x="1" y="3084"/>
                    <a:pt x="1869" y="4519"/>
                  </a:cubicBezTo>
                  <a:cubicBezTo>
                    <a:pt x="2378" y="4890"/>
                    <a:pt x="2907" y="5048"/>
                    <a:pt x="3421" y="5048"/>
                  </a:cubicBezTo>
                  <a:cubicBezTo>
                    <a:pt x="5400" y="5048"/>
                    <a:pt x="7162" y="2720"/>
                    <a:pt x="6739" y="1316"/>
                  </a:cubicBezTo>
                  <a:cubicBezTo>
                    <a:pt x="6539" y="683"/>
                    <a:pt x="6072" y="282"/>
                    <a:pt x="5571" y="116"/>
                  </a:cubicBezTo>
                  <a:cubicBezTo>
                    <a:pt x="5338" y="38"/>
                    <a:pt x="5093" y="1"/>
                    <a:pt x="48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5901805" y="2382131"/>
              <a:ext cx="499111" cy="387501"/>
            </a:xfrm>
            <a:custGeom>
              <a:avLst/>
              <a:gdLst/>
              <a:ahLst/>
              <a:cxnLst/>
              <a:rect l="l" t="t" r="r" b="b"/>
              <a:pathLst>
                <a:path w="18080" h="14037" extrusionOk="0">
                  <a:moveTo>
                    <a:pt x="10801" y="0"/>
                  </a:moveTo>
                  <a:cubicBezTo>
                    <a:pt x="10412" y="0"/>
                    <a:pt x="10141" y="60"/>
                    <a:pt x="10141" y="60"/>
                  </a:cubicBezTo>
                  <a:lnTo>
                    <a:pt x="0" y="14036"/>
                  </a:lnTo>
                  <a:lnTo>
                    <a:pt x="0" y="14036"/>
                  </a:lnTo>
                  <a:lnTo>
                    <a:pt x="18080" y="13869"/>
                  </a:lnTo>
                  <a:cubicBezTo>
                    <a:pt x="17746" y="10701"/>
                    <a:pt x="10575" y="13002"/>
                    <a:pt x="8907" y="11001"/>
                  </a:cubicBezTo>
                  <a:cubicBezTo>
                    <a:pt x="7239" y="8999"/>
                    <a:pt x="13510" y="6731"/>
                    <a:pt x="13510" y="3028"/>
                  </a:cubicBezTo>
                  <a:cubicBezTo>
                    <a:pt x="13510" y="377"/>
                    <a:pt x="11782" y="0"/>
                    <a:pt x="108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>
              <a:off x="6569450" y="1654412"/>
              <a:ext cx="954025" cy="219852"/>
            </a:xfrm>
            <a:custGeom>
              <a:avLst/>
              <a:gdLst/>
              <a:ahLst/>
              <a:cxnLst/>
              <a:rect l="l" t="t" r="r" b="b"/>
              <a:pathLst>
                <a:path w="34559" h="7964" extrusionOk="0">
                  <a:moveTo>
                    <a:pt x="34558" y="1"/>
                  </a:moveTo>
                  <a:lnTo>
                    <a:pt x="0" y="1568"/>
                  </a:lnTo>
                  <a:cubicBezTo>
                    <a:pt x="0" y="1568"/>
                    <a:pt x="2042" y="7963"/>
                    <a:pt x="7763" y="7963"/>
                  </a:cubicBezTo>
                  <a:cubicBezTo>
                    <a:pt x="9018" y="7963"/>
                    <a:pt x="10450" y="7656"/>
                    <a:pt x="12076" y="6906"/>
                  </a:cubicBezTo>
                  <a:cubicBezTo>
                    <a:pt x="17301" y="4504"/>
                    <a:pt x="19683" y="3574"/>
                    <a:pt x="21738" y="3574"/>
                  </a:cubicBezTo>
                  <a:cubicBezTo>
                    <a:pt x="23252" y="3574"/>
                    <a:pt x="24588" y="4079"/>
                    <a:pt x="26753" y="4871"/>
                  </a:cubicBezTo>
                  <a:cubicBezTo>
                    <a:pt x="27351" y="5092"/>
                    <a:pt x="27918" y="5189"/>
                    <a:pt x="28453" y="5189"/>
                  </a:cubicBezTo>
                  <a:cubicBezTo>
                    <a:pt x="32364" y="5189"/>
                    <a:pt x="34558" y="1"/>
                    <a:pt x="345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6548276" y="2066970"/>
              <a:ext cx="862843" cy="104101"/>
            </a:xfrm>
            <a:custGeom>
              <a:avLst/>
              <a:gdLst/>
              <a:ahLst/>
              <a:cxnLst/>
              <a:rect l="l" t="t" r="r" b="b"/>
              <a:pathLst>
                <a:path w="31256" h="3771" extrusionOk="0">
                  <a:moveTo>
                    <a:pt x="7420" y="0"/>
                  </a:moveTo>
                  <a:cubicBezTo>
                    <a:pt x="1841" y="0"/>
                    <a:pt x="0" y="3770"/>
                    <a:pt x="0" y="3770"/>
                  </a:cubicBezTo>
                  <a:lnTo>
                    <a:pt x="31256" y="2669"/>
                  </a:lnTo>
                  <a:cubicBezTo>
                    <a:pt x="31256" y="2669"/>
                    <a:pt x="30922" y="1769"/>
                    <a:pt x="27953" y="768"/>
                  </a:cubicBezTo>
                  <a:cubicBezTo>
                    <a:pt x="27563" y="636"/>
                    <a:pt x="27153" y="583"/>
                    <a:pt x="26713" y="583"/>
                  </a:cubicBezTo>
                  <a:cubicBezTo>
                    <a:pt x="24756" y="583"/>
                    <a:pt x="22228" y="1651"/>
                    <a:pt x="18378" y="1651"/>
                  </a:cubicBezTo>
                  <a:cubicBezTo>
                    <a:pt x="16523" y="1651"/>
                    <a:pt x="14361" y="1403"/>
                    <a:pt x="11808" y="668"/>
                  </a:cubicBezTo>
                  <a:cubicBezTo>
                    <a:pt x="10139" y="194"/>
                    <a:pt x="8684" y="0"/>
                    <a:pt x="74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6338298" y="1832146"/>
              <a:ext cx="156579" cy="248672"/>
            </a:xfrm>
            <a:custGeom>
              <a:avLst/>
              <a:gdLst/>
              <a:ahLst/>
              <a:cxnLst/>
              <a:rect l="l" t="t" r="r" b="b"/>
              <a:pathLst>
                <a:path w="5672" h="9008" extrusionOk="0">
                  <a:moveTo>
                    <a:pt x="1201" y="1"/>
                  </a:moveTo>
                  <a:lnTo>
                    <a:pt x="1" y="9007"/>
                  </a:lnTo>
                  <a:cubicBezTo>
                    <a:pt x="1" y="9007"/>
                    <a:pt x="5671" y="6939"/>
                    <a:pt x="5671" y="3570"/>
                  </a:cubicBezTo>
                  <a:cubicBezTo>
                    <a:pt x="5671" y="167"/>
                    <a:pt x="1201" y="1"/>
                    <a:pt x="1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7059362" y="1811247"/>
              <a:ext cx="197077" cy="119615"/>
            </a:xfrm>
            <a:custGeom>
              <a:avLst/>
              <a:gdLst/>
              <a:ahLst/>
              <a:cxnLst/>
              <a:rect l="l" t="t" r="r" b="b"/>
              <a:pathLst>
                <a:path w="7139" h="4333" extrusionOk="0">
                  <a:moveTo>
                    <a:pt x="3461" y="0"/>
                  </a:moveTo>
                  <a:cubicBezTo>
                    <a:pt x="2976" y="0"/>
                    <a:pt x="2483" y="85"/>
                    <a:pt x="2002" y="257"/>
                  </a:cubicBezTo>
                  <a:cubicBezTo>
                    <a:pt x="1001" y="658"/>
                    <a:pt x="0" y="1325"/>
                    <a:pt x="134" y="2526"/>
                  </a:cubicBezTo>
                  <a:cubicBezTo>
                    <a:pt x="219" y="3795"/>
                    <a:pt x="1214" y="4332"/>
                    <a:pt x="2459" y="4332"/>
                  </a:cubicBezTo>
                  <a:cubicBezTo>
                    <a:pt x="3636" y="4332"/>
                    <a:pt x="5035" y="3853"/>
                    <a:pt x="6105" y="3059"/>
                  </a:cubicBezTo>
                  <a:cubicBezTo>
                    <a:pt x="7139" y="2325"/>
                    <a:pt x="6738" y="1525"/>
                    <a:pt x="6005" y="924"/>
                  </a:cubicBezTo>
                  <a:cubicBezTo>
                    <a:pt x="5282" y="311"/>
                    <a:pt x="4387" y="0"/>
                    <a:pt x="34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6404610" y="2434418"/>
              <a:ext cx="607767" cy="128698"/>
            </a:xfrm>
            <a:custGeom>
              <a:avLst/>
              <a:gdLst/>
              <a:ahLst/>
              <a:cxnLst/>
              <a:rect l="l" t="t" r="r" b="b"/>
              <a:pathLst>
                <a:path w="22016" h="4662" extrusionOk="0">
                  <a:moveTo>
                    <a:pt x="20215" y="0"/>
                  </a:moveTo>
                  <a:lnTo>
                    <a:pt x="0" y="1835"/>
                  </a:lnTo>
                  <a:cubicBezTo>
                    <a:pt x="0" y="1835"/>
                    <a:pt x="2526" y="4662"/>
                    <a:pt x="11091" y="4662"/>
                  </a:cubicBezTo>
                  <a:cubicBezTo>
                    <a:pt x="11546" y="4662"/>
                    <a:pt x="12019" y="4654"/>
                    <a:pt x="12509" y="4637"/>
                  </a:cubicBezTo>
                  <a:cubicBezTo>
                    <a:pt x="22016" y="4303"/>
                    <a:pt x="20215" y="0"/>
                    <a:pt x="20215" y="0"/>
                  </a:cubicBezTo>
                  <a:close/>
                </a:path>
              </a:pathLst>
            </a:custGeom>
            <a:solidFill>
              <a:srgbClr val="033E8C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>
              <a:off x="6319884" y="2140653"/>
              <a:ext cx="1167665" cy="48834"/>
            </a:xfrm>
            <a:custGeom>
              <a:avLst/>
              <a:gdLst/>
              <a:ahLst/>
              <a:cxnLst/>
              <a:rect l="l" t="t" r="r" b="b"/>
              <a:pathLst>
                <a:path w="42298" h="1769" extrusionOk="0">
                  <a:moveTo>
                    <a:pt x="42097" y="0"/>
                  </a:moveTo>
                  <a:cubicBezTo>
                    <a:pt x="36760" y="34"/>
                    <a:pt x="31423" y="167"/>
                    <a:pt x="26086" y="401"/>
                  </a:cubicBezTo>
                  <a:cubicBezTo>
                    <a:pt x="20348" y="601"/>
                    <a:pt x="14611" y="801"/>
                    <a:pt x="8873" y="1101"/>
                  </a:cubicBezTo>
                  <a:cubicBezTo>
                    <a:pt x="6005" y="1235"/>
                    <a:pt x="3069" y="1335"/>
                    <a:pt x="201" y="1468"/>
                  </a:cubicBezTo>
                  <a:cubicBezTo>
                    <a:pt x="0" y="1468"/>
                    <a:pt x="0" y="1768"/>
                    <a:pt x="201" y="1768"/>
                  </a:cubicBezTo>
                  <a:cubicBezTo>
                    <a:pt x="5538" y="1501"/>
                    <a:pt x="10908" y="1268"/>
                    <a:pt x="16245" y="1068"/>
                  </a:cubicBezTo>
                  <a:cubicBezTo>
                    <a:pt x="21949" y="801"/>
                    <a:pt x="27720" y="601"/>
                    <a:pt x="33424" y="467"/>
                  </a:cubicBezTo>
                  <a:cubicBezTo>
                    <a:pt x="36293" y="401"/>
                    <a:pt x="39195" y="334"/>
                    <a:pt x="42097" y="334"/>
                  </a:cubicBezTo>
                  <a:cubicBezTo>
                    <a:pt x="42297" y="334"/>
                    <a:pt x="42297" y="0"/>
                    <a:pt x="420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>
              <a:off x="6790444" y="2384394"/>
              <a:ext cx="689756" cy="371407"/>
            </a:xfrm>
            <a:custGeom>
              <a:avLst/>
              <a:gdLst/>
              <a:ahLst/>
              <a:cxnLst/>
              <a:rect l="l" t="t" r="r" b="b"/>
              <a:pathLst>
                <a:path w="24986" h="13454" extrusionOk="0">
                  <a:moveTo>
                    <a:pt x="23953" y="0"/>
                  </a:moveTo>
                  <a:cubicBezTo>
                    <a:pt x="22585" y="0"/>
                    <a:pt x="20107" y="513"/>
                    <a:pt x="18081" y="3747"/>
                  </a:cubicBezTo>
                  <a:cubicBezTo>
                    <a:pt x="15112" y="8450"/>
                    <a:pt x="14678" y="9284"/>
                    <a:pt x="7840" y="9518"/>
                  </a:cubicBezTo>
                  <a:cubicBezTo>
                    <a:pt x="1002" y="9818"/>
                    <a:pt x="1" y="13454"/>
                    <a:pt x="1" y="13454"/>
                  </a:cubicBezTo>
                  <a:lnTo>
                    <a:pt x="22450" y="13454"/>
                  </a:lnTo>
                  <a:lnTo>
                    <a:pt x="24985" y="111"/>
                  </a:lnTo>
                  <a:cubicBezTo>
                    <a:pt x="24985" y="111"/>
                    <a:pt x="24589" y="0"/>
                    <a:pt x="23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>
              <a:off x="5755378" y="2755790"/>
              <a:ext cx="1655706" cy="1923702"/>
            </a:xfrm>
            <a:custGeom>
              <a:avLst/>
              <a:gdLst/>
              <a:ahLst/>
              <a:cxnLst/>
              <a:rect l="l" t="t" r="r" b="b"/>
              <a:pathLst>
                <a:path w="59977" h="69685" extrusionOk="0">
                  <a:moveTo>
                    <a:pt x="57875" y="1"/>
                  </a:moveTo>
                  <a:lnTo>
                    <a:pt x="8206" y="435"/>
                  </a:lnTo>
                  <a:lnTo>
                    <a:pt x="5271" y="501"/>
                  </a:lnTo>
                  <a:cubicBezTo>
                    <a:pt x="3436" y="20983"/>
                    <a:pt x="2202" y="40563"/>
                    <a:pt x="1" y="69684"/>
                  </a:cubicBezTo>
                  <a:lnTo>
                    <a:pt x="57708" y="69684"/>
                  </a:lnTo>
                  <a:cubicBezTo>
                    <a:pt x="57808" y="68683"/>
                    <a:pt x="57842" y="67683"/>
                    <a:pt x="57909" y="66715"/>
                  </a:cubicBezTo>
                  <a:cubicBezTo>
                    <a:pt x="58542" y="57942"/>
                    <a:pt x="58976" y="50003"/>
                    <a:pt x="59243" y="42698"/>
                  </a:cubicBezTo>
                  <a:cubicBezTo>
                    <a:pt x="59276" y="41998"/>
                    <a:pt x="59276" y="41264"/>
                    <a:pt x="59343" y="40597"/>
                  </a:cubicBezTo>
                  <a:cubicBezTo>
                    <a:pt x="59843" y="27654"/>
                    <a:pt x="59910" y="16846"/>
                    <a:pt x="59977" y="7673"/>
                  </a:cubicBezTo>
                  <a:lnTo>
                    <a:pt x="599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>
              <a:off x="7112754" y="3934550"/>
              <a:ext cx="278127" cy="664358"/>
            </a:xfrm>
            <a:custGeom>
              <a:avLst/>
              <a:gdLst/>
              <a:ahLst/>
              <a:cxnLst/>
              <a:rect l="l" t="t" r="r" b="b"/>
              <a:pathLst>
                <a:path w="10075" h="24066" extrusionOk="0">
                  <a:moveTo>
                    <a:pt x="10075" y="0"/>
                  </a:moveTo>
                  <a:cubicBezTo>
                    <a:pt x="9975" y="0"/>
                    <a:pt x="2803" y="234"/>
                    <a:pt x="1369" y="5537"/>
                  </a:cubicBezTo>
                  <a:cubicBezTo>
                    <a:pt x="1" y="10875"/>
                    <a:pt x="6139" y="9407"/>
                    <a:pt x="4504" y="15511"/>
                  </a:cubicBezTo>
                  <a:cubicBezTo>
                    <a:pt x="3014" y="21161"/>
                    <a:pt x="4673" y="24066"/>
                    <a:pt x="7974" y="24066"/>
                  </a:cubicBezTo>
                  <a:cubicBezTo>
                    <a:pt x="8221" y="24066"/>
                    <a:pt x="8476" y="24050"/>
                    <a:pt x="8741" y="24017"/>
                  </a:cubicBezTo>
                  <a:cubicBezTo>
                    <a:pt x="9374" y="15244"/>
                    <a:pt x="9808" y="7305"/>
                    <a:pt x="10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6194632" y="3472687"/>
              <a:ext cx="192494" cy="175048"/>
            </a:xfrm>
            <a:custGeom>
              <a:avLst/>
              <a:gdLst/>
              <a:ahLst/>
              <a:cxnLst/>
              <a:rect l="l" t="t" r="r" b="b"/>
              <a:pathLst>
                <a:path w="6973" h="6341" extrusionOk="0">
                  <a:moveTo>
                    <a:pt x="3482" y="1"/>
                  </a:moveTo>
                  <a:cubicBezTo>
                    <a:pt x="2045" y="1"/>
                    <a:pt x="745" y="994"/>
                    <a:pt x="401" y="2453"/>
                  </a:cubicBezTo>
                  <a:cubicBezTo>
                    <a:pt x="1" y="4154"/>
                    <a:pt x="1068" y="5856"/>
                    <a:pt x="2770" y="6256"/>
                  </a:cubicBezTo>
                  <a:cubicBezTo>
                    <a:pt x="3011" y="6313"/>
                    <a:pt x="3253" y="6340"/>
                    <a:pt x="3491" y="6340"/>
                  </a:cubicBezTo>
                  <a:cubicBezTo>
                    <a:pt x="4928" y="6340"/>
                    <a:pt x="6229" y="5347"/>
                    <a:pt x="6572" y="3888"/>
                  </a:cubicBezTo>
                  <a:cubicBezTo>
                    <a:pt x="6973" y="2186"/>
                    <a:pt x="5905" y="485"/>
                    <a:pt x="4204" y="85"/>
                  </a:cubicBezTo>
                  <a:cubicBezTo>
                    <a:pt x="3962" y="28"/>
                    <a:pt x="3720" y="1"/>
                    <a:pt x="34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6680872" y="3472052"/>
              <a:ext cx="198016" cy="175407"/>
            </a:xfrm>
            <a:custGeom>
              <a:avLst/>
              <a:gdLst/>
              <a:ahLst/>
              <a:cxnLst/>
              <a:rect l="l" t="t" r="r" b="b"/>
              <a:pathLst>
                <a:path w="7173" h="6354" extrusionOk="0">
                  <a:moveTo>
                    <a:pt x="3583" y="1"/>
                  </a:moveTo>
                  <a:cubicBezTo>
                    <a:pt x="3180" y="1"/>
                    <a:pt x="2768" y="78"/>
                    <a:pt x="2369" y="241"/>
                  </a:cubicBezTo>
                  <a:cubicBezTo>
                    <a:pt x="768" y="942"/>
                    <a:pt x="0" y="2776"/>
                    <a:pt x="668" y="4411"/>
                  </a:cubicBezTo>
                  <a:cubicBezTo>
                    <a:pt x="1171" y="5620"/>
                    <a:pt x="2359" y="6353"/>
                    <a:pt x="3600" y="6353"/>
                  </a:cubicBezTo>
                  <a:cubicBezTo>
                    <a:pt x="4003" y="6353"/>
                    <a:pt x="4411" y="6276"/>
                    <a:pt x="4804" y="6112"/>
                  </a:cubicBezTo>
                  <a:cubicBezTo>
                    <a:pt x="6438" y="5445"/>
                    <a:pt x="7172" y="3577"/>
                    <a:pt x="6505" y="1976"/>
                  </a:cubicBezTo>
                  <a:cubicBezTo>
                    <a:pt x="6001" y="741"/>
                    <a:pt x="4830" y="1"/>
                    <a:pt x="35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6749006" y="3659199"/>
              <a:ext cx="244062" cy="93942"/>
            </a:xfrm>
            <a:custGeom>
              <a:avLst/>
              <a:gdLst/>
              <a:ahLst/>
              <a:cxnLst/>
              <a:rect l="l" t="t" r="r" b="b"/>
              <a:pathLst>
                <a:path w="8841" h="3403" extrusionOk="0">
                  <a:moveTo>
                    <a:pt x="4404" y="0"/>
                  </a:moveTo>
                  <a:cubicBezTo>
                    <a:pt x="1969" y="0"/>
                    <a:pt x="1" y="768"/>
                    <a:pt x="1" y="1702"/>
                  </a:cubicBezTo>
                  <a:cubicBezTo>
                    <a:pt x="1" y="2669"/>
                    <a:pt x="1969" y="3403"/>
                    <a:pt x="4404" y="3403"/>
                  </a:cubicBezTo>
                  <a:cubicBezTo>
                    <a:pt x="6839" y="3403"/>
                    <a:pt x="8841" y="2669"/>
                    <a:pt x="8841" y="1702"/>
                  </a:cubicBezTo>
                  <a:cubicBezTo>
                    <a:pt x="8841" y="768"/>
                    <a:pt x="6839" y="0"/>
                    <a:pt x="44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6060186" y="3650917"/>
              <a:ext cx="244062" cy="94853"/>
            </a:xfrm>
            <a:custGeom>
              <a:avLst/>
              <a:gdLst/>
              <a:ahLst/>
              <a:cxnLst/>
              <a:rect l="l" t="t" r="r" b="b"/>
              <a:pathLst>
                <a:path w="8841" h="3436" extrusionOk="0">
                  <a:moveTo>
                    <a:pt x="4437" y="0"/>
                  </a:moveTo>
                  <a:cubicBezTo>
                    <a:pt x="2002" y="0"/>
                    <a:pt x="1" y="767"/>
                    <a:pt x="1" y="1735"/>
                  </a:cubicBezTo>
                  <a:cubicBezTo>
                    <a:pt x="1" y="2669"/>
                    <a:pt x="2002" y="3436"/>
                    <a:pt x="4437" y="3436"/>
                  </a:cubicBezTo>
                  <a:cubicBezTo>
                    <a:pt x="6872" y="3436"/>
                    <a:pt x="8840" y="2669"/>
                    <a:pt x="8840" y="1735"/>
                  </a:cubicBezTo>
                  <a:cubicBezTo>
                    <a:pt x="8840" y="767"/>
                    <a:pt x="6872" y="0"/>
                    <a:pt x="44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6357650" y="3668226"/>
              <a:ext cx="355451" cy="176097"/>
            </a:xfrm>
            <a:custGeom>
              <a:avLst/>
              <a:gdLst/>
              <a:ahLst/>
              <a:cxnLst/>
              <a:rect l="l" t="t" r="r" b="b"/>
              <a:pathLst>
                <a:path w="12876" h="6379" extrusionOk="0">
                  <a:moveTo>
                    <a:pt x="361" y="1"/>
                  </a:moveTo>
                  <a:cubicBezTo>
                    <a:pt x="342" y="1"/>
                    <a:pt x="322" y="3"/>
                    <a:pt x="300" y="7"/>
                  </a:cubicBezTo>
                  <a:cubicBezTo>
                    <a:pt x="134" y="40"/>
                    <a:pt x="0" y="174"/>
                    <a:pt x="33" y="340"/>
                  </a:cubicBezTo>
                  <a:cubicBezTo>
                    <a:pt x="67" y="374"/>
                    <a:pt x="367" y="1842"/>
                    <a:pt x="1301" y="3343"/>
                  </a:cubicBezTo>
                  <a:cubicBezTo>
                    <a:pt x="2535" y="5344"/>
                    <a:pt x="4370" y="6378"/>
                    <a:pt x="6538" y="6378"/>
                  </a:cubicBezTo>
                  <a:cubicBezTo>
                    <a:pt x="8740" y="6378"/>
                    <a:pt x="10541" y="5377"/>
                    <a:pt x="11708" y="3476"/>
                  </a:cubicBezTo>
                  <a:cubicBezTo>
                    <a:pt x="12642" y="2042"/>
                    <a:pt x="12876" y="607"/>
                    <a:pt x="12876" y="541"/>
                  </a:cubicBezTo>
                  <a:cubicBezTo>
                    <a:pt x="12876" y="374"/>
                    <a:pt x="12809" y="274"/>
                    <a:pt x="12642" y="207"/>
                  </a:cubicBezTo>
                  <a:cubicBezTo>
                    <a:pt x="12476" y="207"/>
                    <a:pt x="12342" y="307"/>
                    <a:pt x="12309" y="474"/>
                  </a:cubicBezTo>
                  <a:cubicBezTo>
                    <a:pt x="12309" y="474"/>
                    <a:pt x="12042" y="1842"/>
                    <a:pt x="11208" y="3176"/>
                  </a:cubicBezTo>
                  <a:cubicBezTo>
                    <a:pt x="10141" y="4944"/>
                    <a:pt x="8540" y="5844"/>
                    <a:pt x="6538" y="5844"/>
                  </a:cubicBezTo>
                  <a:cubicBezTo>
                    <a:pt x="4537" y="5844"/>
                    <a:pt x="2969" y="4944"/>
                    <a:pt x="1801" y="3109"/>
                  </a:cubicBezTo>
                  <a:cubicBezTo>
                    <a:pt x="901" y="1675"/>
                    <a:pt x="634" y="274"/>
                    <a:pt x="634" y="274"/>
                  </a:cubicBezTo>
                  <a:cubicBezTo>
                    <a:pt x="576" y="99"/>
                    <a:pt x="492" y="1"/>
                    <a:pt x="3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6960833" y="2966376"/>
              <a:ext cx="233903" cy="193737"/>
            </a:xfrm>
            <a:custGeom>
              <a:avLst/>
              <a:gdLst/>
              <a:ahLst/>
              <a:cxnLst/>
              <a:rect l="l" t="t" r="r" b="b"/>
              <a:pathLst>
                <a:path w="8473" h="7018" extrusionOk="0">
                  <a:moveTo>
                    <a:pt x="4191" y="1"/>
                  </a:moveTo>
                  <a:cubicBezTo>
                    <a:pt x="2774" y="1"/>
                    <a:pt x="1290" y="520"/>
                    <a:pt x="634" y="1746"/>
                  </a:cubicBezTo>
                  <a:cubicBezTo>
                    <a:pt x="0" y="2880"/>
                    <a:pt x="67" y="4949"/>
                    <a:pt x="1534" y="6216"/>
                  </a:cubicBezTo>
                  <a:cubicBezTo>
                    <a:pt x="2170" y="6780"/>
                    <a:pt x="2866" y="7017"/>
                    <a:pt x="3552" y="7017"/>
                  </a:cubicBezTo>
                  <a:cubicBezTo>
                    <a:pt x="6072" y="7017"/>
                    <a:pt x="8473" y="3827"/>
                    <a:pt x="7372" y="1913"/>
                  </a:cubicBezTo>
                  <a:cubicBezTo>
                    <a:pt x="6838" y="1079"/>
                    <a:pt x="6338" y="245"/>
                    <a:pt x="4904" y="45"/>
                  </a:cubicBezTo>
                  <a:cubicBezTo>
                    <a:pt x="4671" y="16"/>
                    <a:pt x="4432" y="1"/>
                    <a:pt x="4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7156042" y="2967618"/>
              <a:ext cx="262475" cy="908890"/>
            </a:xfrm>
            <a:custGeom>
              <a:avLst/>
              <a:gdLst/>
              <a:ahLst/>
              <a:cxnLst/>
              <a:rect l="l" t="t" r="r" b="b"/>
              <a:pathLst>
                <a:path w="9508" h="32924" extrusionOk="0">
                  <a:moveTo>
                    <a:pt x="9241" y="0"/>
                  </a:moveTo>
                  <a:lnTo>
                    <a:pt x="9241" y="0"/>
                  </a:lnTo>
                  <a:cubicBezTo>
                    <a:pt x="8974" y="33"/>
                    <a:pt x="2136" y="967"/>
                    <a:pt x="3236" y="7172"/>
                  </a:cubicBezTo>
                  <a:cubicBezTo>
                    <a:pt x="4304" y="13443"/>
                    <a:pt x="9508" y="16712"/>
                    <a:pt x="4771" y="22683"/>
                  </a:cubicBezTo>
                  <a:cubicBezTo>
                    <a:pt x="1" y="28587"/>
                    <a:pt x="8507" y="32890"/>
                    <a:pt x="8607" y="32924"/>
                  </a:cubicBezTo>
                  <a:cubicBezTo>
                    <a:pt x="9107" y="19981"/>
                    <a:pt x="9174" y="9173"/>
                    <a:pt x="924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5809709" y="3159679"/>
              <a:ext cx="230231" cy="788667"/>
            </a:xfrm>
            <a:custGeom>
              <a:avLst/>
              <a:gdLst/>
              <a:ahLst/>
              <a:cxnLst/>
              <a:rect l="l" t="t" r="r" b="b"/>
              <a:pathLst>
                <a:path w="8340" h="28569" extrusionOk="0">
                  <a:moveTo>
                    <a:pt x="3499" y="1"/>
                  </a:moveTo>
                  <a:cubicBezTo>
                    <a:pt x="2700" y="1"/>
                    <a:pt x="2035" y="215"/>
                    <a:pt x="2035" y="215"/>
                  </a:cubicBezTo>
                  <a:lnTo>
                    <a:pt x="1" y="28568"/>
                  </a:lnTo>
                  <a:cubicBezTo>
                    <a:pt x="1" y="28568"/>
                    <a:pt x="8340" y="24299"/>
                    <a:pt x="6205" y="18895"/>
                  </a:cubicBezTo>
                  <a:cubicBezTo>
                    <a:pt x="167" y="3417"/>
                    <a:pt x="6505" y="6219"/>
                    <a:pt x="6205" y="2583"/>
                  </a:cubicBezTo>
                  <a:cubicBezTo>
                    <a:pt x="6067" y="441"/>
                    <a:pt x="4645" y="1"/>
                    <a:pt x="34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5961657" y="2755790"/>
              <a:ext cx="1394198" cy="330716"/>
            </a:xfrm>
            <a:custGeom>
              <a:avLst/>
              <a:gdLst/>
              <a:ahLst/>
              <a:cxnLst/>
              <a:rect l="l" t="t" r="r" b="b"/>
              <a:pathLst>
                <a:path w="50504" h="11980" extrusionOk="0">
                  <a:moveTo>
                    <a:pt x="50437" y="1"/>
                  </a:moveTo>
                  <a:lnTo>
                    <a:pt x="801" y="435"/>
                  </a:lnTo>
                  <a:cubicBezTo>
                    <a:pt x="634" y="2036"/>
                    <a:pt x="1" y="11342"/>
                    <a:pt x="12042" y="11943"/>
                  </a:cubicBezTo>
                  <a:cubicBezTo>
                    <a:pt x="12482" y="11967"/>
                    <a:pt x="12910" y="11979"/>
                    <a:pt x="13329" y="11979"/>
                  </a:cubicBezTo>
                  <a:cubicBezTo>
                    <a:pt x="23748" y="11979"/>
                    <a:pt x="28109" y="4691"/>
                    <a:pt x="34985" y="4691"/>
                  </a:cubicBezTo>
                  <a:cubicBezTo>
                    <a:pt x="36109" y="4691"/>
                    <a:pt x="37300" y="4885"/>
                    <a:pt x="38595" y="5338"/>
                  </a:cubicBezTo>
                  <a:cubicBezTo>
                    <a:pt x="40144" y="5878"/>
                    <a:pt x="41503" y="6104"/>
                    <a:pt x="42694" y="6104"/>
                  </a:cubicBezTo>
                  <a:cubicBezTo>
                    <a:pt x="48863" y="6104"/>
                    <a:pt x="50503" y="34"/>
                    <a:pt x="50503" y="34"/>
                  </a:cubicBezTo>
                  <a:lnTo>
                    <a:pt x="505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5754467" y="4026426"/>
              <a:ext cx="1530459" cy="654034"/>
            </a:xfrm>
            <a:custGeom>
              <a:avLst/>
              <a:gdLst/>
              <a:ahLst/>
              <a:cxnLst/>
              <a:rect l="l" t="t" r="r" b="b"/>
              <a:pathLst>
                <a:path w="55440" h="23692" extrusionOk="0">
                  <a:moveTo>
                    <a:pt x="8242" y="0"/>
                  </a:moveTo>
                  <a:cubicBezTo>
                    <a:pt x="4582" y="0"/>
                    <a:pt x="1701" y="1142"/>
                    <a:pt x="1701" y="1142"/>
                  </a:cubicBezTo>
                  <a:lnTo>
                    <a:pt x="0" y="23691"/>
                  </a:lnTo>
                  <a:lnTo>
                    <a:pt x="55440" y="23691"/>
                  </a:lnTo>
                  <a:cubicBezTo>
                    <a:pt x="55091" y="20497"/>
                    <a:pt x="49623" y="18362"/>
                    <a:pt x="43555" y="18362"/>
                  </a:cubicBezTo>
                  <a:cubicBezTo>
                    <a:pt x="42082" y="18362"/>
                    <a:pt x="40574" y="18487"/>
                    <a:pt x="39095" y="18755"/>
                  </a:cubicBezTo>
                  <a:cubicBezTo>
                    <a:pt x="37594" y="19020"/>
                    <a:pt x="36188" y="19183"/>
                    <a:pt x="34851" y="19183"/>
                  </a:cubicBezTo>
                  <a:cubicBezTo>
                    <a:pt x="29469" y="19183"/>
                    <a:pt x="25211" y="16551"/>
                    <a:pt x="20481" y="7413"/>
                  </a:cubicBezTo>
                  <a:cubicBezTo>
                    <a:pt x="17370" y="1418"/>
                    <a:pt x="12321" y="0"/>
                    <a:pt x="82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6510510" y="4259069"/>
              <a:ext cx="291709" cy="235559"/>
            </a:xfrm>
            <a:custGeom>
              <a:avLst/>
              <a:gdLst/>
              <a:ahLst/>
              <a:cxnLst/>
              <a:rect l="l" t="t" r="r" b="b"/>
              <a:pathLst>
                <a:path w="10567" h="8533" extrusionOk="0">
                  <a:moveTo>
                    <a:pt x="5421" y="1"/>
                  </a:moveTo>
                  <a:cubicBezTo>
                    <a:pt x="3563" y="1"/>
                    <a:pt x="1847" y="970"/>
                    <a:pt x="934" y="2589"/>
                  </a:cubicBezTo>
                  <a:cubicBezTo>
                    <a:pt x="100" y="4056"/>
                    <a:pt x="0" y="5824"/>
                    <a:pt x="2669" y="7492"/>
                  </a:cubicBezTo>
                  <a:cubicBezTo>
                    <a:pt x="3834" y="8230"/>
                    <a:pt x="4865" y="8533"/>
                    <a:pt x="5757" y="8533"/>
                  </a:cubicBezTo>
                  <a:cubicBezTo>
                    <a:pt x="9184" y="8533"/>
                    <a:pt x="10567" y="4064"/>
                    <a:pt x="9641" y="2555"/>
                  </a:cubicBezTo>
                  <a:cubicBezTo>
                    <a:pt x="8940" y="1455"/>
                    <a:pt x="8006" y="287"/>
                    <a:pt x="6171" y="54"/>
                  </a:cubicBezTo>
                  <a:cubicBezTo>
                    <a:pt x="5920" y="18"/>
                    <a:pt x="5669" y="1"/>
                    <a:pt x="5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4629127" y="3207025"/>
              <a:ext cx="1236735" cy="1514973"/>
            </a:xfrm>
            <a:custGeom>
              <a:avLst/>
              <a:gdLst/>
              <a:ahLst/>
              <a:cxnLst/>
              <a:rect l="l" t="t" r="r" b="b"/>
              <a:pathLst>
                <a:path w="44800" h="54879" extrusionOk="0">
                  <a:moveTo>
                    <a:pt x="44799" y="1"/>
                  </a:moveTo>
                  <a:cubicBezTo>
                    <a:pt x="44399" y="1369"/>
                    <a:pt x="34492" y="2503"/>
                    <a:pt x="22350" y="2503"/>
                  </a:cubicBezTo>
                  <a:cubicBezTo>
                    <a:pt x="10608" y="2503"/>
                    <a:pt x="968" y="1435"/>
                    <a:pt x="1" y="101"/>
                  </a:cubicBezTo>
                  <a:lnTo>
                    <a:pt x="1" y="101"/>
                  </a:lnTo>
                  <a:cubicBezTo>
                    <a:pt x="1602" y="10575"/>
                    <a:pt x="6906" y="42531"/>
                    <a:pt x="14478" y="53940"/>
                  </a:cubicBezTo>
                  <a:cubicBezTo>
                    <a:pt x="17218" y="54543"/>
                    <a:pt x="19940" y="54879"/>
                    <a:pt x="22654" y="54879"/>
                  </a:cubicBezTo>
                  <a:cubicBezTo>
                    <a:pt x="25193" y="54879"/>
                    <a:pt x="27724" y="54585"/>
                    <a:pt x="30256" y="53940"/>
                  </a:cubicBezTo>
                  <a:cubicBezTo>
                    <a:pt x="37828" y="42531"/>
                    <a:pt x="43198" y="10508"/>
                    <a:pt x="447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4627305" y="3133370"/>
              <a:ext cx="1238557" cy="142749"/>
            </a:xfrm>
            <a:custGeom>
              <a:avLst/>
              <a:gdLst/>
              <a:ahLst/>
              <a:cxnLst/>
              <a:rect l="l" t="t" r="r" b="b"/>
              <a:pathLst>
                <a:path w="44866" h="5171" extrusionOk="0">
                  <a:moveTo>
                    <a:pt x="22416" y="0"/>
                  </a:moveTo>
                  <a:cubicBezTo>
                    <a:pt x="10041" y="0"/>
                    <a:pt x="0" y="1168"/>
                    <a:pt x="0" y="2569"/>
                  </a:cubicBezTo>
                  <a:cubicBezTo>
                    <a:pt x="0" y="3003"/>
                    <a:pt x="701" y="3336"/>
                    <a:pt x="2001" y="3670"/>
                  </a:cubicBezTo>
                  <a:cubicBezTo>
                    <a:pt x="5504" y="4537"/>
                    <a:pt x="13343" y="5171"/>
                    <a:pt x="22416" y="5171"/>
                  </a:cubicBezTo>
                  <a:cubicBezTo>
                    <a:pt x="31523" y="5171"/>
                    <a:pt x="39328" y="4537"/>
                    <a:pt x="42864" y="3670"/>
                  </a:cubicBezTo>
                  <a:cubicBezTo>
                    <a:pt x="44165" y="3336"/>
                    <a:pt x="44865" y="2969"/>
                    <a:pt x="44865" y="2569"/>
                  </a:cubicBezTo>
                  <a:cubicBezTo>
                    <a:pt x="44865" y="1168"/>
                    <a:pt x="34825" y="0"/>
                    <a:pt x="224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5045384" y="4617794"/>
              <a:ext cx="411628" cy="65453"/>
            </a:xfrm>
            <a:custGeom>
              <a:avLst/>
              <a:gdLst/>
              <a:ahLst/>
              <a:cxnLst/>
              <a:rect l="l" t="t" r="r" b="b"/>
              <a:pathLst>
                <a:path w="14911" h="2371" extrusionOk="0">
                  <a:moveTo>
                    <a:pt x="7803" y="1"/>
                  </a:moveTo>
                  <a:cubicBezTo>
                    <a:pt x="7682" y="1"/>
                    <a:pt x="7561" y="1"/>
                    <a:pt x="7439" y="2"/>
                  </a:cubicBezTo>
                  <a:cubicBezTo>
                    <a:pt x="3336" y="2"/>
                    <a:pt x="0" y="503"/>
                    <a:pt x="0" y="1170"/>
                  </a:cubicBezTo>
                  <a:cubicBezTo>
                    <a:pt x="0" y="1336"/>
                    <a:pt x="234" y="1503"/>
                    <a:pt x="667" y="1670"/>
                  </a:cubicBezTo>
                  <a:cubicBezTo>
                    <a:pt x="1835" y="2104"/>
                    <a:pt x="4403" y="2371"/>
                    <a:pt x="7439" y="2371"/>
                  </a:cubicBezTo>
                  <a:cubicBezTo>
                    <a:pt x="10474" y="2371"/>
                    <a:pt x="13076" y="2104"/>
                    <a:pt x="14244" y="1670"/>
                  </a:cubicBezTo>
                  <a:cubicBezTo>
                    <a:pt x="14677" y="1503"/>
                    <a:pt x="14911" y="1336"/>
                    <a:pt x="14911" y="1170"/>
                  </a:cubicBezTo>
                  <a:cubicBezTo>
                    <a:pt x="14911" y="522"/>
                    <a:pt x="11739" y="1"/>
                    <a:pt x="7803" y="1"/>
                  </a:cubicBezTo>
                  <a:close/>
                </a:path>
              </a:pathLst>
            </a:custGeom>
            <a:solidFill>
              <a:srgbClr val="FFFFFF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4682547" y="3192311"/>
              <a:ext cx="1128051" cy="82900"/>
            </a:xfrm>
            <a:custGeom>
              <a:avLst/>
              <a:gdLst/>
              <a:ahLst/>
              <a:cxnLst/>
              <a:rect l="l" t="t" r="r" b="b"/>
              <a:pathLst>
                <a:path w="40863" h="3003" extrusionOk="0">
                  <a:moveTo>
                    <a:pt x="20448" y="0"/>
                  </a:moveTo>
                  <a:cubicBezTo>
                    <a:pt x="11342" y="0"/>
                    <a:pt x="3536" y="601"/>
                    <a:pt x="0" y="1501"/>
                  </a:cubicBezTo>
                  <a:cubicBezTo>
                    <a:pt x="3503" y="2369"/>
                    <a:pt x="11342" y="3002"/>
                    <a:pt x="20448" y="3002"/>
                  </a:cubicBezTo>
                  <a:cubicBezTo>
                    <a:pt x="29522" y="3002"/>
                    <a:pt x="37327" y="2369"/>
                    <a:pt x="40863" y="1501"/>
                  </a:cubicBezTo>
                  <a:cubicBezTo>
                    <a:pt x="37327" y="601"/>
                    <a:pt x="29522" y="0"/>
                    <a:pt x="20448" y="0"/>
                  </a:cubicBezTo>
                  <a:close/>
                </a:path>
              </a:pathLst>
            </a:custGeom>
            <a:solidFill>
              <a:srgbClr val="FFFFFF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4680697" y="2397949"/>
              <a:ext cx="609644" cy="1506166"/>
            </a:xfrm>
            <a:custGeom>
              <a:avLst/>
              <a:gdLst/>
              <a:ahLst/>
              <a:cxnLst/>
              <a:rect l="l" t="t" r="r" b="b"/>
              <a:pathLst>
                <a:path w="22084" h="54560" extrusionOk="0">
                  <a:moveTo>
                    <a:pt x="1442" y="0"/>
                  </a:moveTo>
                  <a:cubicBezTo>
                    <a:pt x="841" y="0"/>
                    <a:pt x="361" y="331"/>
                    <a:pt x="1" y="954"/>
                  </a:cubicBezTo>
                  <a:lnTo>
                    <a:pt x="19515" y="54292"/>
                  </a:lnTo>
                  <a:cubicBezTo>
                    <a:pt x="20048" y="54493"/>
                    <a:pt x="20682" y="54559"/>
                    <a:pt x="21216" y="54559"/>
                  </a:cubicBezTo>
                  <a:cubicBezTo>
                    <a:pt x="21483" y="54559"/>
                    <a:pt x="21783" y="54559"/>
                    <a:pt x="22083" y="54526"/>
                  </a:cubicBezTo>
                  <a:lnTo>
                    <a:pt x="2202" y="154"/>
                  </a:lnTo>
                  <a:cubicBezTo>
                    <a:pt x="1931" y="51"/>
                    <a:pt x="1677" y="0"/>
                    <a:pt x="14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" name="Google Shape;130;p15"/>
            <p:cNvGrpSpPr/>
            <p:nvPr/>
          </p:nvGrpSpPr>
          <p:grpSpPr>
            <a:xfrm>
              <a:off x="4701871" y="2424286"/>
              <a:ext cx="575600" cy="1478041"/>
              <a:chOff x="4152620" y="2469520"/>
              <a:chExt cx="648564" cy="1665398"/>
            </a:xfrm>
          </p:grpSpPr>
          <p:sp>
            <p:nvSpPr>
              <p:cNvPr id="131" name="Google Shape;131;p15"/>
              <p:cNvSpPr/>
              <p:nvPr/>
            </p:nvSpPr>
            <p:spPr>
              <a:xfrm>
                <a:off x="4152620" y="2469520"/>
                <a:ext cx="88245" cy="152539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4904" extrusionOk="0">
                    <a:moveTo>
                      <a:pt x="1736" y="0"/>
                    </a:moveTo>
                    <a:cubicBezTo>
                      <a:pt x="1269" y="734"/>
                      <a:pt x="735" y="1501"/>
                      <a:pt x="1" y="2169"/>
                    </a:cubicBezTo>
                    <a:lnTo>
                      <a:pt x="1002" y="4904"/>
                    </a:lnTo>
                    <a:cubicBezTo>
                      <a:pt x="1669" y="4370"/>
                      <a:pt x="2303" y="3736"/>
                      <a:pt x="2836" y="3136"/>
                    </a:cubicBezTo>
                    <a:lnTo>
                      <a:pt x="17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4214894" y="2639672"/>
                <a:ext cx="88214" cy="15257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905" extrusionOk="0">
                    <a:moveTo>
                      <a:pt x="1735" y="1"/>
                    </a:moveTo>
                    <a:cubicBezTo>
                      <a:pt x="1268" y="735"/>
                      <a:pt x="668" y="1502"/>
                      <a:pt x="0" y="2169"/>
                    </a:cubicBezTo>
                    <a:lnTo>
                      <a:pt x="1001" y="4904"/>
                    </a:lnTo>
                    <a:cubicBezTo>
                      <a:pt x="1668" y="4371"/>
                      <a:pt x="2302" y="3737"/>
                      <a:pt x="2836" y="3103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4277138" y="2808828"/>
                <a:ext cx="88245" cy="15356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4937" extrusionOk="0">
                    <a:moveTo>
                      <a:pt x="1735" y="0"/>
                    </a:moveTo>
                    <a:cubicBezTo>
                      <a:pt x="1268" y="767"/>
                      <a:pt x="668" y="1501"/>
                      <a:pt x="1" y="2168"/>
                    </a:cubicBezTo>
                    <a:lnTo>
                      <a:pt x="1002" y="4937"/>
                    </a:lnTo>
                    <a:cubicBezTo>
                      <a:pt x="1669" y="4403"/>
                      <a:pt x="2302" y="3769"/>
                      <a:pt x="2836" y="3136"/>
                    </a:cubicBezTo>
                    <a:lnTo>
                      <a:pt x="17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4339413" y="2978980"/>
                <a:ext cx="88214" cy="15359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938" extrusionOk="0">
                    <a:moveTo>
                      <a:pt x="1735" y="1"/>
                    </a:moveTo>
                    <a:cubicBezTo>
                      <a:pt x="1268" y="768"/>
                      <a:pt x="667" y="1502"/>
                      <a:pt x="0" y="2169"/>
                    </a:cubicBezTo>
                    <a:lnTo>
                      <a:pt x="1001" y="4938"/>
                    </a:lnTo>
                    <a:cubicBezTo>
                      <a:pt x="1668" y="4370"/>
                      <a:pt x="2302" y="3770"/>
                      <a:pt x="2836" y="3136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4401657" y="3149163"/>
                <a:ext cx="88245" cy="152539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4904" extrusionOk="0">
                    <a:moveTo>
                      <a:pt x="1735" y="0"/>
                    </a:moveTo>
                    <a:cubicBezTo>
                      <a:pt x="1268" y="734"/>
                      <a:pt x="668" y="1501"/>
                      <a:pt x="1" y="2169"/>
                    </a:cubicBezTo>
                    <a:lnTo>
                      <a:pt x="1001" y="4904"/>
                    </a:lnTo>
                    <a:cubicBezTo>
                      <a:pt x="1669" y="4370"/>
                      <a:pt x="2302" y="3736"/>
                      <a:pt x="2836" y="3136"/>
                    </a:cubicBezTo>
                    <a:lnTo>
                      <a:pt x="173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4463932" y="3319315"/>
                <a:ext cx="88214" cy="15257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905" extrusionOk="0">
                    <a:moveTo>
                      <a:pt x="1735" y="1"/>
                    </a:moveTo>
                    <a:cubicBezTo>
                      <a:pt x="1234" y="735"/>
                      <a:pt x="667" y="1502"/>
                      <a:pt x="0" y="2169"/>
                    </a:cubicBezTo>
                    <a:lnTo>
                      <a:pt x="1001" y="4904"/>
                    </a:lnTo>
                    <a:cubicBezTo>
                      <a:pt x="1668" y="4371"/>
                      <a:pt x="2302" y="3737"/>
                      <a:pt x="2835" y="3103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4526176" y="3490524"/>
                <a:ext cx="88214" cy="152570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905" extrusionOk="0">
                    <a:moveTo>
                      <a:pt x="1735" y="1"/>
                    </a:moveTo>
                    <a:cubicBezTo>
                      <a:pt x="1235" y="701"/>
                      <a:pt x="668" y="1502"/>
                      <a:pt x="1" y="2169"/>
                    </a:cubicBezTo>
                    <a:lnTo>
                      <a:pt x="1001" y="4904"/>
                    </a:lnTo>
                    <a:cubicBezTo>
                      <a:pt x="1668" y="4371"/>
                      <a:pt x="2302" y="3737"/>
                      <a:pt x="2836" y="3103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4588420" y="3659681"/>
                <a:ext cx="88245" cy="153565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4937" extrusionOk="0">
                    <a:moveTo>
                      <a:pt x="1736" y="0"/>
                    </a:moveTo>
                    <a:cubicBezTo>
                      <a:pt x="1269" y="734"/>
                      <a:pt x="668" y="1501"/>
                      <a:pt x="1" y="2168"/>
                    </a:cubicBezTo>
                    <a:lnTo>
                      <a:pt x="1002" y="4937"/>
                    </a:lnTo>
                    <a:cubicBezTo>
                      <a:pt x="1669" y="4403"/>
                      <a:pt x="2303" y="3769"/>
                      <a:pt x="2836" y="3136"/>
                    </a:cubicBezTo>
                    <a:lnTo>
                      <a:pt x="173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4649668" y="3829833"/>
                <a:ext cx="88214" cy="153596"/>
              </a:xfrm>
              <a:custGeom>
                <a:avLst/>
                <a:gdLst/>
                <a:ahLst/>
                <a:cxnLst/>
                <a:rect l="l" t="t" r="r" b="b"/>
                <a:pathLst>
                  <a:path w="2836" h="4938" extrusionOk="0">
                    <a:moveTo>
                      <a:pt x="1701" y="1"/>
                    </a:moveTo>
                    <a:cubicBezTo>
                      <a:pt x="1268" y="768"/>
                      <a:pt x="667" y="1502"/>
                      <a:pt x="0" y="2169"/>
                    </a:cubicBezTo>
                    <a:lnTo>
                      <a:pt x="1001" y="4937"/>
                    </a:lnTo>
                    <a:cubicBezTo>
                      <a:pt x="1668" y="4370"/>
                      <a:pt x="2302" y="3770"/>
                      <a:pt x="2835" y="3136"/>
                    </a:cubicBezTo>
                    <a:lnTo>
                      <a:pt x="170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4712938" y="3998958"/>
                <a:ext cx="88245" cy="135960"/>
              </a:xfrm>
              <a:custGeom>
                <a:avLst/>
                <a:gdLst/>
                <a:ahLst/>
                <a:cxnLst/>
                <a:rect l="l" t="t" r="r" b="b"/>
                <a:pathLst>
                  <a:path w="2837" h="4371" extrusionOk="0">
                    <a:moveTo>
                      <a:pt x="1735" y="1"/>
                    </a:moveTo>
                    <a:cubicBezTo>
                      <a:pt x="1268" y="735"/>
                      <a:pt x="668" y="1502"/>
                      <a:pt x="1" y="2169"/>
                    </a:cubicBezTo>
                    <a:lnTo>
                      <a:pt x="735" y="4170"/>
                    </a:lnTo>
                    <a:cubicBezTo>
                      <a:pt x="1002" y="4271"/>
                      <a:pt x="1335" y="4337"/>
                      <a:pt x="1635" y="4371"/>
                    </a:cubicBezTo>
                    <a:cubicBezTo>
                      <a:pt x="2036" y="4004"/>
                      <a:pt x="2469" y="3537"/>
                      <a:pt x="2836" y="3103"/>
                    </a:cubicBezTo>
                    <a:lnTo>
                      <a:pt x="17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" name="Google Shape;141;p15"/>
            <p:cNvSpPr/>
            <p:nvPr/>
          </p:nvSpPr>
          <p:spPr>
            <a:xfrm>
              <a:off x="5662674" y="3282420"/>
              <a:ext cx="162708" cy="292510"/>
            </a:xfrm>
            <a:custGeom>
              <a:avLst/>
              <a:gdLst/>
              <a:ahLst/>
              <a:cxnLst/>
              <a:rect l="l" t="t" r="r" b="b"/>
              <a:pathLst>
                <a:path w="5894" h="10596" extrusionOk="0">
                  <a:moveTo>
                    <a:pt x="2883" y="1"/>
                  </a:moveTo>
                  <a:cubicBezTo>
                    <a:pt x="1766" y="1"/>
                    <a:pt x="896" y="1554"/>
                    <a:pt x="1390" y="3274"/>
                  </a:cubicBezTo>
                  <a:cubicBezTo>
                    <a:pt x="1824" y="4775"/>
                    <a:pt x="1557" y="6977"/>
                    <a:pt x="623" y="8678"/>
                  </a:cubicBezTo>
                  <a:cubicBezTo>
                    <a:pt x="0" y="9817"/>
                    <a:pt x="554" y="10596"/>
                    <a:pt x="1231" y="10596"/>
                  </a:cubicBezTo>
                  <a:cubicBezTo>
                    <a:pt x="1606" y="10596"/>
                    <a:pt x="2018" y="10358"/>
                    <a:pt x="2291" y="9812"/>
                  </a:cubicBezTo>
                  <a:cubicBezTo>
                    <a:pt x="2291" y="9812"/>
                    <a:pt x="5894" y="3074"/>
                    <a:pt x="4326" y="906"/>
                  </a:cubicBezTo>
                  <a:cubicBezTo>
                    <a:pt x="3856" y="269"/>
                    <a:pt x="3348" y="1"/>
                    <a:pt x="288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5523149" y="3527762"/>
              <a:ext cx="104239" cy="96730"/>
            </a:xfrm>
            <a:custGeom>
              <a:avLst/>
              <a:gdLst/>
              <a:ahLst/>
              <a:cxnLst/>
              <a:rect l="l" t="t" r="r" b="b"/>
              <a:pathLst>
                <a:path w="3776" h="3504" extrusionOk="0">
                  <a:moveTo>
                    <a:pt x="1955" y="0"/>
                  </a:moveTo>
                  <a:cubicBezTo>
                    <a:pt x="927" y="0"/>
                    <a:pt x="0" y="927"/>
                    <a:pt x="273" y="2093"/>
                  </a:cubicBezTo>
                  <a:lnTo>
                    <a:pt x="273" y="2193"/>
                  </a:lnTo>
                  <a:cubicBezTo>
                    <a:pt x="502" y="3146"/>
                    <a:pt x="1012" y="3504"/>
                    <a:pt x="1570" y="3504"/>
                  </a:cubicBezTo>
                  <a:cubicBezTo>
                    <a:pt x="2476" y="3504"/>
                    <a:pt x="3511" y="2560"/>
                    <a:pt x="3676" y="1692"/>
                  </a:cubicBezTo>
                  <a:cubicBezTo>
                    <a:pt x="3776" y="1092"/>
                    <a:pt x="3442" y="692"/>
                    <a:pt x="3009" y="358"/>
                  </a:cubicBezTo>
                  <a:cubicBezTo>
                    <a:pt x="2675" y="110"/>
                    <a:pt x="2309" y="0"/>
                    <a:pt x="195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4828035" y="3644457"/>
              <a:ext cx="889566" cy="1013874"/>
            </a:xfrm>
            <a:custGeom>
              <a:avLst/>
              <a:gdLst/>
              <a:ahLst/>
              <a:cxnLst/>
              <a:rect l="l" t="t" r="r" b="b"/>
              <a:pathLst>
                <a:path w="32224" h="36727" extrusionOk="0">
                  <a:moveTo>
                    <a:pt x="32224" y="1"/>
                  </a:moveTo>
                  <a:cubicBezTo>
                    <a:pt x="28648" y="5423"/>
                    <a:pt x="18046" y="8308"/>
                    <a:pt x="9260" y="8308"/>
                  </a:cubicBezTo>
                  <a:cubicBezTo>
                    <a:pt x="5669" y="8308"/>
                    <a:pt x="2382" y="7826"/>
                    <a:pt x="1" y="6839"/>
                  </a:cubicBezTo>
                  <a:lnTo>
                    <a:pt x="1" y="6839"/>
                  </a:lnTo>
                  <a:lnTo>
                    <a:pt x="735" y="10341"/>
                  </a:lnTo>
                  <a:cubicBezTo>
                    <a:pt x="3437" y="22350"/>
                    <a:pt x="6372" y="31190"/>
                    <a:pt x="9174" y="36093"/>
                  </a:cubicBezTo>
                  <a:cubicBezTo>
                    <a:pt x="11309" y="36527"/>
                    <a:pt x="13444" y="36727"/>
                    <a:pt x="15445" y="36727"/>
                  </a:cubicBezTo>
                  <a:cubicBezTo>
                    <a:pt x="17413" y="36727"/>
                    <a:pt x="19281" y="36527"/>
                    <a:pt x="21116" y="36160"/>
                  </a:cubicBezTo>
                  <a:cubicBezTo>
                    <a:pt x="23918" y="31256"/>
                    <a:pt x="26820" y="22383"/>
                    <a:pt x="29589" y="10341"/>
                  </a:cubicBezTo>
                  <a:cubicBezTo>
                    <a:pt x="29856" y="9174"/>
                    <a:pt x="31590" y="3036"/>
                    <a:pt x="3222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4793885" y="3609120"/>
              <a:ext cx="936606" cy="340737"/>
            </a:xfrm>
            <a:custGeom>
              <a:avLst/>
              <a:gdLst/>
              <a:ahLst/>
              <a:cxnLst/>
              <a:rect l="l" t="t" r="r" b="b"/>
              <a:pathLst>
                <a:path w="33928" h="12343" extrusionOk="0">
                  <a:moveTo>
                    <a:pt x="32546" y="1"/>
                  </a:moveTo>
                  <a:cubicBezTo>
                    <a:pt x="31351" y="1"/>
                    <a:pt x="29581" y="2265"/>
                    <a:pt x="23787" y="5851"/>
                  </a:cubicBezTo>
                  <a:cubicBezTo>
                    <a:pt x="21503" y="7276"/>
                    <a:pt x="18948" y="7743"/>
                    <a:pt x="16380" y="7743"/>
                  </a:cubicBezTo>
                  <a:cubicBezTo>
                    <a:pt x="12159" y="7743"/>
                    <a:pt x="7905" y="6483"/>
                    <a:pt x="4774" y="6151"/>
                  </a:cubicBezTo>
                  <a:cubicBezTo>
                    <a:pt x="4310" y="6105"/>
                    <a:pt x="3902" y="6084"/>
                    <a:pt x="3543" y="6084"/>
                  </a:cubicBezTo>
                  <a:cubicBezTo>
                    <a:pt x="0" y="6084"/>
                    <a:pt x="1238" y="8119"/>
                    <a:pt x="1238" y="8119"/>
                  </a:cubicBezTo>
                  <a:cubicBezTo>
                    <a:pt x="1238" y="8119"/>
                    <a:pt x="6387" y="12343"/>
                    <a:pt x="15825" y="12343"/>
                  </a:cubicBezTo>
                  <a:cubicBezTo>
                    <a:pt x="16204" y="12343"/>
                    <a:pt x="16590" y="12336"/>
                    <a:pt x="16982" y="12322"/>
                  </a:cubicBezTo>
                  <a:cubicBezTo>
                    <a:pt x="27090" y="11955"/>
                    <a:pt x="33494" y="1281"/>
                    <a:pt x="33494" y="1281"/>
                  </a:cubicBezTo>
                  <a:cubicBezTo>
                    <a:pt x="33494" y="1281"/>
                    <a:pt x="33928" y="247"/>
                    <a:pt x="32694" y="13"/>
                  </a:cubicBezTo>
                  <a:cubicBezTo>
                    <a:pt x="32645" y="5"/>
                    <a:pt x="32596" y="1"/>
                    <a:pt x="325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4712942" y="3302821"/>
              <a:ext cx="534115" cy="1189750"/>
            </a:xfrm>
            <a:custGeom>
              <a:avLst/>
              <a:gdLst/>
              <a:ahLst/>
              <a:cxnLst/>
              <a:rect l="l" t="t" r="r" b="b"/>
              <a:pathLst>
                <a:path w="19348" h="43098" extrusionOk="0">
                  <a:moveTo>
                    <a:pt x="0" y="0"/>
                  </a:moveTo>
                  <a:cubicBezTo>
                    <a:pt x="0" y="0"/>
                    <a:pt x="5271" y="32890"/>
                    <a:pt x="10374" y="43098"/>
                  </a:cubicBezTo>
                  <a:cubicBezTo>
                    <a:pt x="10374" y="43098"/>
                    <a:pt x="4770" y="11041"/>
                    <a:pt x="5404" y="7505"/>
                  </a:cubicBezTo>
                  <a:cubicBezTo>
                    <a:pt x="6038" y="4003"/>
                    <a:pt x="19347" y="1701"/>
                    <a:pt x="19347" y="1701"/>
                  </a:cubicBezTo>
                  <a:lnTo>
                    <a:pt x="19347" y="1701"/>
                  </a:lnTo>
                  <a:cubicBezTo>
                    <a:pt x="19347" y="1701"/>
                    <a:pt x="18377" y="1750"/>
                    <a:pt x="16755" y="1750"/>
                  </a:cubicBezTo>
                  <a:cubicBezTo>
                    <a:pt x="13187" y="1750"/>
                    <a:pt x="6467" y="151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6" name="Google Shape;146;p15"/>
            <p:cNvGrpSpPr/>
            <p:nvPr/>
          </p:nvGrpSpPr>
          <p:grpSpPr>
            <a:xfrm>
              <a:off x="6389868" y="2287743"/>
              <a:ext cx="575088" cy="245907"/>
              <a:chOff x="12955150" y="2965675"/>
              <a:chExt cx="647987" cy="277079"/>
            </a:xfrm>
          </p:grpSpPr>
          <p:sp>
            <p:nvSpPr>
              <p:cNvPr id="147" name="Google Shape;147;p15"/>
              <p:cNvSpPr/>
              <p:nvPr/>
            </p:nvSpPr>
            <p:spPr>
              <a:xfrm>
                <a:off x="12960340" y="3028194"/>
                <a:ext cx="642797" cy="209928"/>
              </a:xfrm>
              <a:custGeom>
                <a:avLst/>
                <a:gdLst/>
                <a:ahLst/>
                <a:cxnLst/>
                <a:rect l="l" t="t" r="r" b="b"/>
                <a:pathLst>
                  <a:path w="20682" h="6749" extrusionOk="0">
                    <a:moveTo>
                      <a:pt x="20348" y="1"/>
                    </a:moveTo>
                    <a:lnTo>
                      <a:pt x="0" y="1469"/>
                    </a:lnTo>
                    <a:lnTo>
                      <a:pt x="201" y="4671"/>
                    </a:lnTo>
                    <a:lnTo>
                      <a:pt x="201" y="4738"/>
                    </a:lnTo>
                    <a:cubicBezTo>
                      <a:pt x="311" y="5926"/>
                      <a:pt x="3491" y="6748"/>
                      <a:pt x="7786" y="6748"/>
                    </a:cubicBezTo>
                    <a:cubicBezTo>
                      <a:pt x="8674" y="6748"/>
                      <a:pt x="9609" y="6713"/>
                      <a:pt x="10575" y="6639"/>
                    </a:cubicBezTo>
                    <a:cubicBezTo>
                      <a:pt x="16212" y="6239"/>
                      <a:pt x="20682" y="4738"/>
                      <a:pt x="20582" y="3270"/>
                    </a:cubicBezTo>
                    <a:lnTo>
                      <a:pt x="2034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12960340" y="3028194"/>
                <a:ext cx="642797" cy="209928"/>
              </a:xfrm>
              <a:custGeom>
                <a:avLst/>
                <a:gdLst/>
                <a:ahLst/>
                <a:cxnLst/>
                <a:rect l="l" t="t" r="r" b="b"/>
                <a:pathLst>
                  <a:path w="20682" h="6749" extrusionOk="0">
                    <a:moveTo>
                      <a:pt x="20348" y="1"/>
                    </a:moveTo>
                    <a:lnTo>
                      <a:pt x="0" y="1469"/>
                    </a:lnTo>
                    <a:lnTo>
                      <a:pt x="201" y="4671"/>
                    </a:lnTo>
                    <a:lnTo>
                      <a:pt x="201" y="4738"/>
                    </a:lnTo>
                    <a:cubicBezTo>
                      <a:pt x="311" y="5926"/>
                      <a:pt x="3491" y="6748"/>
                      <a:pt x="7786" y="6748"/>
                    </a:cubicBezTo>
                    <a:cubicBezTo>
                      <a:pt x="8674" y="6748"/>
                      <a:pt x="9609" y="6713"/>
                      <a:pt x="10575" y="6639"/>
                    </a:cubicBezTo>
                    <a:cubicBezTo>
                      <a:pt x="16212" y="6239"/>
                      <a:pt x="20682" y="4738"/>
                      <a:pt x="20582" y="3270"/>
                    </a:cubicBezTo>
                    <a:lnTo>
                      <a:pt x="20348" y="1"/>
                    </a:lnTo>
                    <a:close/>
                  </a:path>
                </a:pathLst>
              </a:custGeom>
              <a:solidFill>
                <a:srgbClr val="033E8C">
                  <a:alpha val="25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13016317" y="3117557"/>
                <a:ext cx="15602" cy="106659"/>
              </a:xfrm>
              <a:custGeom>
                <a:avLst/>
                <a:gdLst/>
                <a:ahLst/>
                <a:cxnLst/>
                <a:rect l="l" t="t" r="r" b="b"/>
                <a:pathLst>
                  <a:path w="502" h="3429" extrusionOk="0">
                    <a:moveTo>
                      <a:pt x="127" y="0"/>
                    </a:moveTo>
                    <a:cubicBezTo>
                      <a:pt x="66" y="0"/>
                      <a:pt x="1" y="42"/>
                      <a:pt x="1" y="130"/>
                    </a:cubicBezTo>
                    <a:cubicBezTo>
                      <a:pt x="1" y="1231"/>
                      <a:pt x="67" y="2298"/>
                      <a:pt x="234" y="3332"/>
                    </a:cubicBezTo>
                    <a:cubicBezTo>
                      <a:pt x="248" y="3400"/>
                      <a:pt x="294" y="3429"/>
                      <a:pt x="344" y="3429"/>
                    </a:cubicBezTo>
                    <a:cubicBezTo>
                      <a:pt x="418" y="3429"/>
                      <a:pt x="501" y="3365"/>
                      <a:pt x="501" y="3266"/>
                    </a:cubicBezTo>
                    <a:cubicBezTo>
                      <a:pt x="334" y="2232"/>
                      <a:pt x="234" y="1197"/>
                      <a:pt x="234" y="97"/>
                    </a:cubicBezTo>
                    <a:cubicBezTo>
                      <a:pt x="234" y="34"/>
                      <a:pt x="182" y="0"/>
                      <a:pt x="1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13563056" y="3067043"/>
                <a:ext cx="19363" cy="98945"/>
              </a:xfrm>
              <a:custGeom>
                <a:avLst/>
                <a:gdLst/>
                <a:ahLst/>
                <a:cxnLst/>
                <a:rect l="l" t="t" r="r" b="b"/>
                <a:pathLst>
                  <a:path w="623" h="3181" extrusionOk="0">
                    <a:moveTo>
                      <a:pt x="157" y="0"/>
                    </a:moveTo>
                    <a:cubicBezTo>
                      <a:pt x="75" y="0"/>
                      <a:pt x="1" y="80"/>
                      <a:pt x="22" y="186"/>
                    </a:cubicBezTo>
                    <a:cubicBezTo>
                      <a:pt x="256" y="1154"/>
                      <a:pt x="289" y="2088"/>
                      <a:pt x="356" y="3055"/>
                    </a:cubicBezTo>
                    <a:cubicBezTo>
                      <a:pt x="356" y="3138"/>
                      <a:pt x="423" y="3180"/>
                      <a:pt x="489" y="3180"/>
                    </a:cubicBezTo>
                    <a:cubicBezTo>
                      <a:pt x="556" y="3180"/>
                      <a:pt x="623" y="3138"/>
                      <a:pt x="623" y="3055"/>
                    </a:cubicBezTo>
                    <a:cubicBezTo>
                      <a:pt x="523" y="2054"/>
                      <a:pt x="489" y="1087"/>
                      <a:pt x="289" y="86"/>
                    </a:cubicBezTo>
                    <a:cubicBezTo>
                      <a:pt x="253" y="26"/>
                      <a:pt x="204" y="0"/>
                      <a:pt x="15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13491912" y="3097121"/>
                <a:ext cx="23124" cy="10414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3348" extrusionOk="0">
                    <a:moveTo>
                      <a:pt x="167" y="1"/>
                    </a:moveTo>
                    <a:cubicBezTo>
                      <a:pt x="94" y="1"/>
                      <a:pt x="0" y="80"/>
                      <a:pt x="43" y="187"/>
                    </a:cubicBezTo>
                    <a:cubicBezTo>
                      <a:pt x="276" y="1154"/>
                      <a:pt x="410" y="2188"/>
                      <a:pt x="477" y="3222"/>
                    </a:cubicBezTo>
                    <a:cubicBezTo>
                      <a:pt x="477" y="3305"/>
                      <a:pt x="543" y="3347"/>
                      <a:pt x="610" y="3347"/>
                    </a:cubicBezTo>
                    <a:cubicBezTo>
                      <a:pt x="677" y="3347"/>
                      <a:pt x="743" y="3305"/>
                      <a:pt x="743" y="3222"/>
                    </a:cubicBezTo>
                    <a:cubicBezTo>
                      <a:pt x="643" y="2188"/>
                      <a:pt x="477" y="1121"/>
                      <a:pt x="243" y="87"/>
                    </a:cubicBezTo>
                    <a:cubicBezTo>
                      <a:pt x="243" y="26"/>
                      <a:pt x="208" y="1"/>
                      <a:pt x="1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13404949" y="3117463"/>
                <a:ext cx="16783" cy="104544"/>
              </a:xfrm>
              <a:custGeom>
                <a:avLst/>
                <a:gdLst/>
                <a:ahLst/>
                <a:cxnLst/>
                <a:rect l="l" t="t" r="r" b="b"/>
                <a:pathLst>
                  <a:path w="540" h="3361" extrusionOk="0">
                    <a:moveTo>
                      <a:pt x="149" y="1"/>
                    </a:moveTo>
                    <a:cubicBezTo>
                      <a:pt x="74" y="1"/>
                      <a:pt x="0" y="56"/>
                      <a:pt x="39" y="133"/>
                    </a:cubicBezTo>
                    <a:cubicBezTo>
                      <a:pt x="206" y="1134"/>
                      <a:pt x="272" y="2168"/>
                      <a:pt x="272" y="3235"/>
                    </a:cubicBezTo>
                    <a:cubicBezTo>
                      <a:pt x="272" y="3319"/>
                      <a:pt x="339" y="3360"/>
                      <a:pt x="406" y="3360"/>
                    </a:cubicBezTo>
                    <a:cubicBezTo>
                      <a:pt x="473" y="3360"/>
                      <a:pt x="539" y="3319"/>
                      <a:pt x="539" y="3235"/>
                    </a:cubicBezTo>
                    <a:cubicBezTo>
                      <a:pt x="539" y="2168"/>
                      <a:pt x="439" y="1134"/>
                      <a:pt x="272" y="100"/>
                    </a:cubicBezTo>
                    <a:cubicBezTo>
                      <a:pt x="258" y="30"/>
                      <a:pt x="203" y="1"/>
                      <a:pt x="1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13310650" y="3131678"/>
                <a:ext cx="16721" cy="104077"/>
              </a:xfrm>
              <a:custGeom>
                <a:avLst/>
                <a:gdLst/>
                <a:ahLst/>
                <a:cxnLst/>
                <a:rect l="l" t="t" r="r" b="b"/>
                <a:pathLst>
                  <a:path w="538" h="3346" extrusionOk="0">
                    <a:moveTo>
                      <a:pt x="136" y="0"/>
                    </a:moveTo>
                    <a:cubicBezTo>
                      <a:pt x="65" y="0"/>
                      <a:pt x="1" y="51"/>
                      <a:pt x="37" y="143"/>
                    </a:cubicBezTo>
                    <a:cubicBezTo>
                      <a:pt x="171" y="1144"/>
                      <a:pt x="271" y="2178"/>
                      <a:pt x="271" y="3245"/>
                    </a:cubicBezTo>
                    <a:cubicBezTo>
                      <a:pt x="271" y="3312"/>
                      <a:pt x="338" y="3345"/>
                      <a:pt x="404" y="3345"/>
                    </a:cubicBezTo>
                    <a:cubicBezTo>
                      <a:pt x="471" y="3345"/>
                      <a:pt x="538" y="3312"/>
                      <a:pt x="538" y="3245"/>
                    </a:cubicBezTo>
                    <a:cubicBezTo>
                      <a:pt x="538" y="2178"/>
                      <a:pt x="438" y="1144"/>
                      <a:pt x="271" y="110"/>
                    </a:cubicBezTo>
                    <a:cubicBezTo>
                      <a:pt x="256" y="35"/>
                      <a:pt x="194" y="0"/>
                      <a:pt x="1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13216414" y="3137401"/>
                <a:ext cx="12463" cy="105353"/>
              </a:xfrm>
              <a:custGeom>
                <a:avLst/>
                <a:gdLst/>
                <a:ahLst/>
                <a:cxnLst/>
                <a:rect l="l" t="t" r="r" b="b"/>
                <a:pathLst>
                  <a:path w="401" h="3387" extrusionOk="0">
                    <a:moveTo>
                      <a:pt x="134" y="1"/>
                    </a:moveTo>
                    <a:cubicBezTo>
                      <a:pt x="67" y="1"/>
                      <a:pt x="1" y="42"/>
                      <a:pt x="1" y="126"/>
                    </a:cubicBezTo>
                    <a:cubicBezTo>
                      <a:pt x="101" y="1160"/>
                      <a:pt x="134" y="2227"/>
                      <a:pt x="134" y="3261"/>
                    </a:cubicBezTo>
                    <a:cubicBezTo>
                      <a:pt x="134" y="3345"/>
                      <a:pt x="201" y="3386"/>
                      <a:pt x="267" y="3386"/>
                    </a:cubicBezTo>
                    <a:cubicBezTo>
                      <a:pt x="334" y="3386"/>
                      <a:pt x="401" y="3345"/>
                      <a:pt x="401" y="3261"/>
                    </a:cubicBezTo>
                    <a:cubicBezTo>
                      <a:pt x="401" y="2227"/>
                      <a:pt x="334" y="1160"/>
                      <a:pt x="267" y="126"/>
                    </a:cubicBezTo>
                    <a:cubicBezTo>
                      <a:pt x="267" y="42"/>
                      <a:pt x="201" y="1"/>
                      <a:pt x="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13115837" y="3135348"/>
                <a:ext cx="11437" cy="100407"/>
              </a:xfrm>
              <a:custGeom>
                <a:avLst/>
                <a:gdLst/>
                <a:ahLst/>
                <a:cxnLst/>
                <a:rect l="l" t="t" r="r" b="b"/>
                <a:pathLst>
                  <a:path w="368" h="3228" extrusionOk="0">
                    <a:moveTo>
                      <a:pt x="155" y="0"/>
                    </a:moveTo>
                    <a:cubicBezTo>
                      <a:pt x="93" y="0"/>
                      <a:pt x="18" y="42"/>
                      <a:pt x="1" y="125"/>
                    </a:cubicBezTo>
                    <a:cubicBezTo>
                      <a:pt x="1" y="1092"/>
                      <a:pt x="1" y="2127"/>
                      <a:pt x="134" y="3127"/>
                    </a:cubicBezTo>
                    <a:cubicBezTo>
                      <a:pt x="134" y="3194"/>
                      <a:pt x="193" y="3227"/>
                      <a:pt x="251" y="3227"/>
                    </a:cubicBezTo>
                    <a:cubicBezTo>
                      <a:pt x="310" y="3227"/>
                      <a:pt x="368" y="3194"/>
                      <a:pt x="368" y="3127"/>
                    </a:cubicBezTo>
                    <a:cubicBezTo>
                      <a:pt x="301" y="2127"/>
                      <a:pt x="234" y="1092"/>
                      <a:pt x="234" y="125"/>
                    </a:cubicBezTo>
                    <a:cubicBezTo>
                      <a:pt x="268" y="42"/>
                      <a:pt x="218" y="0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12955150" y="2965675"/>
                <a:ext cx="641771" cy="171420"/>
              </a:xfrm>
              <a:custGeom>
                <a:avLst/>
                <a:gdLst/>
                <a:ahLst/>
                <a:cxnLst/>
                <a:rect l="l" t="t" r="r" b="b"/>
                <a:pathLst>
                  <a:path w="20649" h="5511" extrusionOk="0">
                    <a:moveTo>
                      <a:pt x="12944" y="0"/>
                    </a:moveTo>
                    <a:cubicBezTo>
                      <a:pt x="12053" y="0"/>
                      <a:pt x="11113" y="35"/>
                      <a:pt x="10141" y="110"/>
                    </a:cubicBezTo>
                    <a:cubicBezTo>
                      <a:pt x="4504" y="476"/>
                      <a:pt x="1" y="2011"/>
                      <a:pt x="101" y="3479"/>
                    </a:cubicBezTo>
                    <a:cubicBezTo>
                      <a:pt x="212" y="4704"/>
                      <a:pt x="3463" y="5511"/>
                      <a:pt x="7814" y="5511"/>
                    </a:cubicBezTo>
                    <a:cubicBezTo>
                      <a:pt x="8674" y="5511"/>
                      <a:pt x="9578" y="5479"/>
                      <a:pt x="10508" y="5413"/>
                    </a:cubicBezTo>
                    <a:cubicBezTo>
                      <a:pt x="16112" y="5013"/>
                      <a:pt x="20649" y="3479"/>
                      <a:pt x="20515" y="2011"/>
                    </a:cubicBezTo>
                    <a:cubicBezTo>
                      <a:pt x="20432" y="822"/>
                      <a:pt x="17257" y="0"/>
                      <a:pt x="1294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13024615" y="2987666"/>
                <a:ext cx="511142" cy="115275"/>
              </a:xfrm>
              <a:custGeom>
                <a:avLst/>
                <a:gdLst/>
                <a:ahLst/>
                <a:cxnLst/>
                <a:rect l="l" t="t" r="r" b="b"/>
                <a:pathLst>
                  <a:path w="16446" h="3706" extrusionOk="0">
                    <a:moveTo>
                      <a:pt x="10779" y="0"/>
                    </a:moveTo>
                    <a:cubicBezTo>
                      <a:pt x="9939" y="0"/>
                      <a:pt x="9039" y="33"/>
                      <a:pt x="8106" y="103"/>
                    </a:cubicBezTo>
                    <a:cubicBezTo>
                      <a:pt x="3603" y="437"/>
                      <a:pt x="1" y="1471"/>
                      <a:pt x="101" y="2438"/>
                    </a:cubicBezTo>
                    <a:cubicBezTo>
                      <a:pt x="154" y="3209"/>
                      <a:pt x="2498" y="3705"/>
                      <a:pt x="5729" y="3705"/>
                    </a:cubicBezTo>
                    <a:cubicBezTo>
                      <a:pt x="6550" y="3705"/>
                      <a:pt x="7428" y="3673"/>
                      <a:pt x="8340" y="3606"/>
                    </a:cubicBezTo>
                    <a:cubicBezTo>
                      <a:pt x="12843" y="3272"/>
                      <a:pt x="16446" y="2238"/>
                      <a:pt x="16346" y="1271"/>
                    </a:cubicBezTo>
                    <a:cubicBezTo>
                      <a:pt x="16293" y="479"/>
                      <a:pt x="13963" y="0"/>
                      <a:pt x="10779" y="0"/>
                    </a:cubicBezTo>
                    <a:close/>
                  </a:path>
                </a:pathLst>
              </a:custGeom>
              <a:solidFill>
                <a:srgbClr val="033E8C">
                  <a:alpha val="251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8" name="Google Shape;158;p15"/>
          <p:cNvSpPr txBox="1">
            <a:spLocks noGrp="1"/>
          </p:cNvSpPr>
          <p:nvPr>
            <p:ph type="ctrTitle"/>
          </p:nvPr>
        </p:nvSpPr>
        <p:spPr>
          <a:xfrm>
            <a:off x="379497" y="269253"/>
            <a:ext cx="5527881" cy="14292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 b="0" i="0" u="none" strike="noStrike" dirty="0">
                <a:solidFill>
                  <a:srgbClr val="000000"/>
                </a:solidFill>
                <a:effectLst/>
                <a:latin typeface="Fira Sans Extra Condensed SemiBold" panose="020B0604020202020204" charset="0"/>
              </a:rPr>
              <a:t>ỨNG DỤNG BLOCKCHAIN TRONG TRUY SUẤT NGUỒN GỐC SỮA TƯƠI</a:t>
            </a:r>
            <a:endParaRPr sz="3200" dirty="0"/>
          </a:p>
        </p:txBody>
      </p:sp>
      <p:sp>
        <p:nvSpPr>
          <p:cNvPr id="159" name="Google Shape;159;p15"/>
          <p:cNvSpPr txBox="1">
            <a:spLocks noGrp="1"/>
          </p:cNvSpPr>
          <p:nvPr>
            <p:ph type="subTitle" idx="1"/>
          </p:nvPr>
        </p:nvSpPr>
        <p:spPr>
          <a:xfrm>
            <a:off x="379497" y="2062788"/>
            <a:ext cx="4648139" cy="23486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u="sng" dirty="0" err="1">
                <a:latin typeface="Roboto" panose="02000000000000000000" pitchFamily="2" charset="0"/>
                <a:ea typeface="Roboto" panose="02000000000000000000" pitchFamily="2" charset="0"/>
              </a:rPr>
              <a:t>Nhóm</a:t>
            </a:r>
            <a:r>
              <a:rPr lang="vi-VN" sz="1800" b="1" u="sng" dirty="0">
                <a:latin typeface="Roboto" panose="02000000000000000000" pitchFamily="2" charset="0"/>
                <a:ea typeface="Roboto" panose="02000000000000000000" pitchFamily="2" charset="0"/>
              </a:rPr>
              <a:t> sinh viên </a:t>
            </a:r>
            <a:r>
              <a:rPr lang="vi-VN" sz="1800" b="1" u="sng" dirty="0" err="1">
                <a:latin typeface="Roboto" panose="02000000000000000000" pitchFamily="2" charset="0"/>
                <a:ea typeface="Roboto" panose="02000000000000000000" pitchFamily="2" charset="0"/>
              </a:rPr>
              <a:t>thực</a:t>
            </a:r>
            <a:r>
              <a:rPr lang="vi-VN" sz="1800" b="1" u="sng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800" b="1" u="sng" dirty="0" err="1">
                <a:latin typeface="Roboto" panose="02000000000000000000" pitchFamily="2" charset="0"/>
                <a:ea typeface="Roboto" panose="02000000000000000000" pitchFamily="2" charset="0"/>
              </a:rPr>
              <a:t>hiện</a:t>
            </a:r>
            <a:r>
              <a:rPr lang="vi-VN" sz="1800" b="1" u="sng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1600" b="0" i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​</a:t>
            </a:r>
            <a:endParaRPr lang="en-US" sz="1600" b="0" i="0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quản</a:t>
            </a:r>
            <a:r>
              <a:rPr lang="vi-VN" sz="3000" dirty="0"/>
              <a:t> </a:t>
            </a:r>
            <a:r>
              <a:rPr lang="vi-VN" sz="3000" dirty="0" err="1"/>
              <a:t>trị</a:t>
            </a:r>
            <a:r>
              <a:rPr lang="vi-VN" sz="3000" dirty="0"/>
              <a:t> viên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606622" y="3201618"/>
            <a:ext cx="3930747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chỉnh sửa người dùng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A3135E-998C-6904-E117-037D3E64A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0" y="1175333"/>
            <a:ext cx="5759450" cy="2026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035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quản</a:t>
            </a:r>
            <a:r>
              <a:rPr lang="vi-VN" sz="3000" dirty="0"/>
              <a:t> </a:t>
            </a:r>
            <a:r>
              <a:rPr lang="vi-VN" sz="3000" dirty="0" err="1"/>
              <a:t>trị</a:t>
            </a:r>
            <a:r>
              <a:rPr lang="vi-VN" sz="3000" dirty="0"/>
              <a:t> viên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875563" y="4118786"/>
            <a:ext cx="3930747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xóa người dùng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4A97EF-E1B5-3308-4981-38F1908644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362" y="1060767"/>
            <a:ext cx="4105275" cy="302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421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nhà</a:t>
            </a:r>
            <a:r>
              <a:rPr lang="vi-VN" sz="3000" dirty="0"/>
              <a:t> </a:t>
            </a:r>
            <a:r>
              <a:rPr lang="vi-VN" sz="3000" dirty="0" err="1"/>
              <a:t>sản</a:t>
            </a:r>
            <a:r>
              <a:rPr lang="vi-VN" sz="3000" dirty="0"/>
              <a:t> </a:t>
            </a:r>
            <a:r>
              <a:rPr lang="vi-VN" sz="3000" dirty="0" err="1"/>
              <a:t>xuất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848669" y="3513668"/>
            <a:ext cx="3930747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hiển thị của nhà sản xuất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91DE34-D056-5EC7-8572-23FB7F808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5" y="1426247"/>
            <a:ext cx="5759450" cy="199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83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nhà</a:t>
            </a:r>
            <a:r>
              <a:rPr lang="vi-VN" sz="3000" dirty="0"/>
              <a:t> </a:t>
            </a:r>
            <a:r>
              <a:rPr lang="vi-VN" sz="3000" dirty="0" err="1"/>
              <a:t>sản</a:t>
            </a:r>
            <a:r>
              <a:rPr lang="vi-VN" sz="3000" dirty="0"/>
              <a:t> </a:t>
            </a:r>
            <a:r>
              <a:rPr lang="vi-VN" sz="3000" dirty="0" err="1"/>
              <a:t>xuất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529637" y="3351367"/>
            <a:ext cx="4789261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hiển thị các quy trình của nhà sản xuất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5FAFA2E-D27A-2207-64A7-1A7EC7F00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4" y="1361852"/>
            <a:ext cx="5759450" cy="190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09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cơ quan </a:t>
            </a:r>
            <a:r>
              <a:rPr lang="vi-VN" sz="3000" dirty="0" err="1"/>
              <a:t>kiểm</a:t>
            </a:r>
            <a:r>
              <a:rPr lang="vi-VN" sz="3000" dirty="0"/>
              <a:t> </a:t>
            </a:r>
            <a:r>
              <a:rPr lang="vi-VN" sz="3000" dirty="0" err="1"/>
              <a:t>định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446836" y="3305241"/>
            <a:ext cx="4250325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hiển thị của cơ quan kiểm định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1A802EAC-1B5E-50EE-74E3-E4EB1B485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4" y="1582121"/>
            <a:ext cx="5759450" cy="160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597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cơ quan </a:t>
            </a:r>
            <a:r>
              <a:rPr lang="vi-VN" sz="3000" dirty="0" err="1"/>
              <a:t>kiểm</a:t>
            </a:r>
            <a:r>
              <a:rPr lang="vi-VN" sz="3000" dirty="0"/>
              <a:t> </a:t>
            </a:r>
            <a:r>
              <a:rPr lang="vi-VN" sz="3000" dirty="0" err="1"/>
              <a:t>định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656696" y="3809506"/>
            <a:ext cx="4250325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hiển thị khoa bí mật trên website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3EF1F2D-2137-1A79-80E9-C5180BCA0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2" y="1309987"/>
            <a:ext cx="5759450" cy="2214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220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cơ quan </a:t>
            </a:r>
            <a:r>
              <a:rPr lang="vi-VN" sz="3000" dirty="0" err="1"/>
              <a:t>kiểm</a:t>
            </a:r>
            <a:r>
              <a:rPr lang="vi-VN" sz="3000" dirty="0"/>
              <a:t> </a:t>
            </a:r>
            <a:r>
              <a:rPr lang="vi-VN" sz="3000" dirty="0" err="1"/>
              <a:t>định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943258" y="3499284"/>
            <a:ext cx="3557278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quy trình chưa ký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5D36978-D9EB-A0A9-94CC-4D4654F28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1" y="1523123"/>
            <a:ext cx="5759450" cy="173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979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cơ quan </a:t>
            </a:r>
            <a:r>
              <a:rPr lang="vi-VN" sz="3000" dirty="0" err="1"/>
              <a:t>kiểm</a:t>
            </a:r>
            <a:r>
              <a:rPr lang="vi-VN" sz="3000" dirty="0"/>
              <a:t> </a:t>
            </a:r>
            <a:r>
              <a:rPr lang="vi-VN" sz="3000" dirty="0" err="1"/>
              <a:t>định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770546" y="3936482"/>
            <a:ext cx="3812769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xem chi tiết quy trình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144EEAA-17E7-1365-3FDE-C34795D86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5" y="1271587"/>
            <a:ext cx="5759450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023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cơ quan </a:t>
            </a:r>
            <a:r>
              <a:rPr lang="vi-VN" sz="3000" dirty="0" err="1"/>
              <a:t>kiểm</a:t>
            </a:r>
            <a:r>
              <a:rPr lang="vi-VN" sz="3000" dirty="0"/>
              <a:t> </a:t>
            </a:r>
            <a:r>
              <a:rPr lang="vi-VN" sz="3000" dirty="0" err="1"/>
              <a:t>định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657342" y="3687543"/>
            <a:ext cx="3829314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nl-NL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Hình 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1</a:t>
            </a:r>
            <a:r>
              <a:rPr lang="nl-NL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.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5</a:t>
            </a:r>
            <a:r>
              <a:rPr lang="nl-NL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: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Giao </a:t>
            </a:r>
            <a:r>
              <a:rPr lang="vi-VN" sz="1400" i="1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vi-VN" sz="1400" i="1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xác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vi-VN" sz="1400" i="1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thực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quy </a:t>
            </a:r>
            <a:r>
              <a:rPr lang="vi-VN" sz="1400" i="1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trình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FDA4BF3-5711-4484-6908-E442DCCB2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4" y="1522320"/>
            <a:ext cx="5759450" cy="192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41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cơ quan </a:t>
            </a:r>
            <a:r>
              <a:rPr lang="vi-VN" sz="3000" dirty="0" err="1"/>
              <a:t>kiểm</a:t>
            </a:r>
            <a:r>
              <a:rPr lang="vi-VN" sz="3000" dirty="0"/>
              <a:t> </a:t>
            </a:r>
            <a:r>
              <a:rPr lang="vi-VN" sz="3000" dirty="0" err="1"/>
              <a:t>định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677513" y="3605919"/>
            <a:ext cx="4173764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hiển thị thông báo trên website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E6D677F-F0D4-546C-73A5-2064E12BF7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4" y="1592580"/>
            <a:ext cx="5759450" cy="195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0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11843-AD25-7A82-2C53-DDA1EF810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dirty="0"/>
              <a:t>MÔ TẢ BÀI TOÁN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AD4838-C2BF-3F66-051D-AAAC9384F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183340"/>
            <a:ext cx="8229600" cy="2910587"/>
          </a:xfrm>
        </p:spPr>
        <p:txBody>
          <a:bodyPr/>
          <a:lstStyle/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phẩm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sữa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cần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xác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thực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quy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trình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xuất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đảm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bảo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đúng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như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mô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tả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, an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toàn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vệ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sinh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…</a:t>
            </a:r>
            <a:endParaRPr lang="vi-VN" sz="16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-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mua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phẩm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kiểm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tra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thông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tin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phẩm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website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hoặc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quét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mã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QR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thì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hiện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thông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tin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từng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quy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trình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xuất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cơ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quan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nào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xác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thực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quy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trình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đó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đúng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?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Như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thế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người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tiêu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dùng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sẽ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yên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tâm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với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phẩm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đã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chọn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sản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phẩm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đó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cũng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khẳng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định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được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chất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lượng</a:t>
            </a:r>
            <a:r>
              <a:rPr lang="en-US" sz="16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.</a:t>
            </a:r>
          </a:p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=&gt;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Áp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dụng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công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nghệ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Blockchain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trong truy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xuất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nguồn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gốc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sẽ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giải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quyết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được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những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khó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khăn </a:t>
            </a:r>
            <a:r>
              <a:rPr lang="vi-VN" sz="1600" b="0" i="0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nói</a:t>
            </a:r>
            <a:r>
              <a:rPr lang="vi-VN" sz="1600" b="0" i="0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trên</a:t>
            </a:r>
            <a:endParaRPr lang="vi-VN" sz="16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vi-VN" dirty="0"/>
          </a:p>
        </p:txBody>
      </p:sp>
      <p:grpSp>
        <p:nvGrpSpPr>
          <p:cNvPr id="4" name="Google Shape;645;p20">
            <a:extLst>
              <a:ext uri="{FF2B5EF4-FFF2-40B4-BE49-F238E27FC236}">
                <a16:creationId xmlns:a16="http://schemas.microsoft.com/office/drawing/2014/main" id="{E0DDD36C-68E6-EC72-01A9-E276A8E93AB1}"/>
              </a:ext>
            </a:extLst>
          </p:cNvPr>
          <p:cNvGrpSpPr/>
          <p:nvPr/>
        </p:nvGrpSpPr>
        <p:grpSpPr>
          <a:xfrm>
            <a:off x="3940500" y="3561142"/>
            <a:ext cx="1263000" cy="1261800"/>
            <a:chOff x="781565" y="1589088"/>
            <a:chExt cx="1263000" cy="1261800"/>
          </a:xfrm>
        </p:grpSpPr>
        <p:sp>
          <p:nvSpPr>
            <p:cNvPr id="5" name="Google Shape;646;p20">
              <a:extLst>
                <a:ext uri="{FF2B5EF4-FFF2-40B4-BE49-F238E27FC236}">
                  <a16:creationId xmlns:a16="http://schemas.microsoft.com/office/drawing/2014/main" id="{FC4B7B1F-D1AA-FF3C-31F2-88F22DADFB42}"/>
                </a:ext>
              </a:extLst>
            </p:cNvPr>
            <p:cNvSpPr/>
            <p:nvPr/>
          </p:nvSpPr>
          <p:spPr>
            <a:xfrm>
              <a:off x="781565" y="1589088"/>
              <a:ext cx="1263000" cy="1261800"/>
            </a:xfrm>
            <a:prstGeom prst="pie">
              <a:avLst>
                <a:gd name="adj1" fmla="val 21594124"/>
                <a:gd name="adj2" fmla="val 162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6" name="Google Shape;647;p20">
              <a:extLst>
                <a:ext uri="{FF2B5EF4-FFF2-40B4-BE49-F238E27FC236}">
                  <a16:creationId xmlns:a16="http://schemas.microsoft.com/office/drawing/2014/main" id="{9EABDE3C-E1CB-F041-3585-72155369F6E3}"/>
                </a:ext>
              </a:extLst>
            </p:cNvPr>
            <p:cNvGrpSpPr/>
            <p:nvPr/>
          </p:nvGrpSpPr>
          <p:grpSpPr>
            <a:xfrm>
              <a:off x="916382" y="1775279"/>
              <a:ext cx="1041137" cy="995290"/>
              <a:chOff x="7532875" y="3325437"/>
              <a:chExt cx="1088600" cy="1040663"/>
            </a:xfrm>
          </p:grpSpPr>
          <p:sp>
            <p:nvSpPr>
              <p:cNvPr id="7" name="Google Shape;648;p20">
                <a:extLst>
                  <a:ext uri="{FF2B5EF4-FFF2-40B4-BE49-F238E27FC236}">
                    <a16:creationId xmlns:a16="http://schemas.microsoft.com/office/drawing/2014/main" id="{91339F6C-9359-0B90-71B9-B658FE317A76}"/>
                  </a:ext>
                </a:extLst>
              </p:cNvPr>
              <p:cNvSpPr/>
              <p:nvPr/>
            </p:nvSpPr>
            <p:spPr>
              <a:xfrm>
                <a:off x="8276775" y="3380575"/>
                <a:ext cx="219000" cy="219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" name="Google Shape;649;p20">
                <a:extLst>
                  <a:ext uri="{FF2B5EF4-FFF2-40B4-BE49-F238E27FC236}">
                    <a16:creationId xmlns:a16="http://schemas.microsoft.com/office/drawing/2014/main" id="{F5EECCFB-F876-3BD8-E7AC-5DDC22CFC059}"/>
                  </a:ext>
                </a:extLst>
              </p:cNvPr>
              <p:cNvSpPr/>
              <p:nvPr/>
            </p:nvSpPr>
            <p:spPr>
              <a:xfrm>
                <a:off x="7771927" y="3450828"/>
                <a:ext cx="304800" cy="3048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" name="Google Shape;650;p20">
                <a:extLst>
                  <a:ext uri="{FF2B5EF4-FFF2-40B4-BE49-F238E27FC236}">
                    <a16:creationId xmlns:a16="http://schemas.microsoft.com/office/drawing/2014/main" id="{FB63F8D7-4EB4-6ACD-0547-2BC4276A6519}"/>
                  </a:ext>
                </a:extLst>
              </p:cNvPr>
              <p:cNvSpPr/>
              <p:nvPr/>
            </p:nvSpPr>
            <p:spPr>
              <a:xfrm>
                <a:off x="7532875" y="3743212"/>
                <a:ext cx="173700" cy="174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651;p20">
                <a:extLst>
                  <a:ext uri="{FF2B5EF4-FFF2-40B4-BE49-F238E27FC236}">
                    <a16:creationId xmlns:a16="http://schemas.microsoft.com/office/drawing/2014/main" id="{0B44CDA6-42F0-52D8-6AD4-96E6FE3C056B}"/>
                  </a:ext>
                </a:extLst>
              </p:cNvPr>
              <p:cNvSpPr/>
              <p:nvPr/>
            </p:nvSpPr>
            <p:spPr>
              <a:xfrm>
                <a:off x="8276775" y="3697900"/>
                <a:ext cx="344700" cy="3447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652;p20">
                <a:extLst>
                  <a:ext uri="{FF2B5EF4-FFF2-40B4-BE49-F238E27FC236}">
                    <a16:creationId xmlns:a16="http://schemas.microsoft.com/office/drawing/2014/main" id="{CF5D6E3E-0CF1-E926-4206-F597C290C103}"/>
                  </a:ext>
                </a:extLst>
              </p:cNvPr>
              <p:cNvSpPr/>
              <p:nvPr/>
            </p:nvSpPr>
            <p:spPr>
              <a:xfrm>
                <a:off x="8108147" y="3917200"/>
                <a:ext cx="125400" cy="125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653;p20">
                <a:extLst>
                  <a:ext uri="{FF2B5EF4-FFF2-40B4-BE49-F238E27FC236}">
                    <a16:creationId xmlns:a16="http://schemas.microsoft.com/office/drawing/2014/main" id="{D662DCBB-7468-90ED-4671-22BF42B63541}"/>
                  </a:ext>
                </a:extLst>
              </p:cNvPr>
              <p:cNvSpPr/>
              <p:nvPr/>
            </p:nvSpPr>
            <p:spPr>
              <a:xfrm>
                <a:off x="7685222" y="3325437"/>
                <a:ext cx="125400" cy="1254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654;p20">
                <a:extLst>
                  <a:ext uri="{FF2B5EF4-FFF2-40B4-BE49-F238E27FC236}">
                    <a16:creationId xmlns:a16="http://schemas.microsoft.com/office/drawing/2014/main" id="{E83E4B65-D066-4FC1-0EAA-4F19FDB78009}"/>
                  </a:ext>
                </a:extLst>
              </p:cNvPr>
              <p:cNvSpPr/>
              <p:nvPr/>
            </p:nvSpPr>
            <p:spPr>
              <a:xfrm>
                <a:off x="7810625" y="4100001"/>
                <a:ext cx="266100" cy="2661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" name="Google Shape;1373;p28">
            <a:extLst>
              <a:ext uri="{FF2B5EF4-FFF2-40B4-BE49-F238E27FC236}">
                <a16:creationId xmlns:a16="http://schemas.microsoft.com/office/drawing/2014/main" id="{2CE77243-D44C-DB91-4E11-640E9FD7E047}"/>
              </a:ext>
            </a:extLst>
          </p:cNvPr>
          <p:cNvGrpSpPr/>
          <p:nvPr/>
        </p:nvGrpSpPr>
        <p:grpSpPr>
          <a:xfrm>
            <a:off x="2487705" y="310310"/>
            <a:ext cx="1028700" cy="676800"/>
            <a:chOff x="9700975" y="4373425"/>
            <a:chExt cx="1794750" cy="1347975"/>
          </a:xfrm>
        </p:grpSpPr>
        <p:sp>
          <p:nvSpPr>
            <p:cNvPr id="15" name="Google Shape;1374;p28">
              <a:extLst>
                <a:ext uri="{FF2B5EF4-FFF2-40B4-BE49-F238E27FC236}">
                  <a16:creationId xmlns:a16="http://schemas.microsoft.com/office/drawing/2014/main" id="{12543562-6795-76A0-DC91-AA58D53CA6D0}"/>
                </a:ext>
              </a:extLst>
            </p:cNvPr>
            <p:cNvSpPr/>
            <p:nvPr/>
          </p:nvSpPr>
          <p:spPr>
            <a:xfrm>
              <a:off x="10114900" y="4462975"/>
              <a:ext cx="966550" cy="1258425"/>
            </a:xfrm>
            <a:custGeom>
              <a:avLst/>
              <a:gdLst/>
              <a:ahLst/>
              <a:cxnLst/>
              <a:rect l="l" t="t" r="r" b="b"/>
              <a:pathLst>
                <a:path w="38662" h="50337" extrusionOk="0">
                  <a:moveTo>
                    <a:pt x="19331" y="0"/>
                  </a:moveTo>
                  <a:cubicBezTo>
                    <a:pt x="9666" y="0"/>
                    <a:pt x="1" y="859"/>
                    <a:pt x="1" y="2577"/>
                  </a:cubicBezTo>
                  <a:lnTo>
                    <a:pt x="1" y="43306"/>
                  </a:lnTo>
                  <a:cubicBezTo>
                    <a:pt x="1" y="47993"/>
                    <a:pt x="9666" y="50336"/>
                    <a:pt x="19331" y="50336"/>
                  </a:cubicBezTo>
                  <a:cubicBezTo>
                    <a:pt x="28997" y="50336"/>
                    <a:pt x="38662" y="47993"/>
                    <a:pt x="38662" y="43306"/>
                  </a:cubicBezTo>
                  <a:lnTo>
                    <a:pt x="38662" y="2577"/>
                  </a:lnTo>
                  <a:cubicBezTo>
                    <a:pt x="38662" y="859"/>
                    <a:pt x="28997" y="0"/>
                    <a:pt x="19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75;p28">
              <a:extLst>
                <a:ext uri="{FF2B5EF4-FFF2-40B4-BE49-F238E27FC236}">
                  <a16:creationId xmlns:a16="http://schemas.microsoft.com/office/drawing/2014/main" id="{12A7E380-0B5B-C7DA-511E-C73D2F91CD70}"/>
                </a:ext>
              </a:extLst>
            </p:cNvPr>
            <p:cNvSpPr/>
            <p:nvPr/>
          </p:nvSpPr>
          <p:spPr>
            <a:xfrm>
              <a:off x="10194975" y="4494875"/>
              <a:ext cx="794750" cy="52550"/>
            </a:xfrm>
            <a:custGeom>
              <a:avLst/>
              <a:gdLst/>
              <a:ahLst/>
              <a:cxnLst/>
              <a:rect l="l" t="t" r="r" b="b"/>
              <a:pathLst>
                <a:path w="31790" h="2102" extrusionOk="0">
                  <a:moveTo>
                    <a:pt x="15878" y="0"/>
                  </a:moveTo>
                  <a:cubicBezTo>
                    <a:pt x="7105" y="0"/>
                    <a:pt x="0" y="467"/>
                    <a:pt x="0" y="1034"/>
                  </a:cubicBezTo>
                  <a:cubicBezTo>
                    <a:pt x="0" y="1635"/>
                    <a:pt x="7105" y="2102"/>
                    <a:pt x="15878" y="2102"/>
                  </a:cubicBezTo>
                  <a:cubicBezTo>
                    <a:pt x="24651" y="2102"/>
                    <a:pt x="31789" y="1635"/>
                    <a:pt x="31789" y="1034"/>
                  </a:cubicBezTo>
                  <a:cubicBezTo>
                    <a:pt x="31789" y="467"/>
                    <a:pt x="24651" y="0"/>
                    <a:pt x="15878" y="0"/>
                  </a:cubicBezTo>
                  <a:close/>
                </a:path>
              </a:pathLst>
            </a:custGeom>
            <a:solidFill>
              <a:srgbClr val="FFFFFF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76;p28">
              <a:extLst>
                <a:ext uri="{FF2B5EF4-FFF2-40B4-BE49-F238E27FC236}">
                  <a16:creationId xmlns:a16="http://schemas.microsoft.com/office/drawing/2014/main" id="{0546F72E-0599-0F2C-5BE1-C18B72CF1833}"/>
                </a:ext>
              </a:extLst>
            </p:cNvPr>
            <p:cNvSpPr/>
            <p:nvPr/>
          </p:nvSpPr>
          <p:spPr>
            <a:xfrm>
              <a:off x="10194125" y="4724200"/>
              <a:ext cx="825625" cy="928175"/>
            </a:xfrm>
            <a:custGeom>
              <a:avLst/>
              <a:gdLst/>
              <a:ahLst/>
              <a:cxnLst/>
              <a:rect l="l" t="t" r="r" b="b"/>
              <a:pathLst>
                <a:path w="33025" h="3712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3"/>
                    <a:pt x="1" y="6"/>
                    <a:pt x="1" y="9"/>
                  </a:cubicBezTo>
                  <a:lnTo>
                    <a:pt x="1" y="9"/>
                  </a:lnTo>
                  <a:lnTo>
                    <a:pt x="1" y="0"/>
                  </a:lnTo>
                  <a:close/>
                  <a:moveTo>
                    <a:pt x="33024" y="0"/>
                  </a:moveTo>
                  <a:cubicBezTo>
                    <a:pt x="33024" y="1418"/>
                    <a:pt x="24760" y="2127"/>
                    <a:pt x="16500" y="2127"/>
                  </a:cubicBezTo>
                  <a:cubicBezTo>
                    <a:pt x="8257" y="2127"/>
                    <a:pt x="17" y="1421"/>
                    <a:pt x="1" y="9"/>
                  </a:cubicBezTo>
                  <a:lnTo>
                    <a:pt x="1" y="9"/>
                  </a:lnTo>
                  <a:lnTo>
                    <a:pt x="1" y="32857"/>
                  </a:lnTo>
                  <a:cubicBezTo>
                    <a:pt x="1" y="33391"/>
                    <a:pt x="1068" y="34525"/>
                    <a:pt x="4070" y="35492"/>
                  </a:cubicBezTo>
                  <a:cubicBezTo>
                    <a:pt x="7239" y="36527"/>
                    <a:pt x="11776" y="37127"/>
                    <a:pt x="16513" y="37127"/>
                  </a:cubicBezTo>
                  <a:cubicBezTo>
                    <a:pt x="21216" y="37127"/>
                    <a:pt x="25752" y="36527"/>
                    <a:pt x="28921" y="35492"/>
                  </a:cubicBezTo>
                  <a:cubicBezTo>
                    <a:pt x="31924" y="34492"/>
                    <a:pt x="33024" y="33358"/>
                    <a:pt x="33024" y="32857"/>
                  </a:cubicBezTo>
                  <a:lnTo>
                    <a:pt x="33024" y="0"/>
                  </a:lnTo>
                  <a:close/>
                </a:path>
              </a:pathLst>
            </a:custGeom>
            <a:solidFill>
              <a:srgbClr val="FFFFFF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77;p28">
              <a:extLst>
                <a:ext uri="{FF2B5EF4-FFF2-40B4-BE49-F238E27FC236}">
                  <a16:creationId xmlns:a16="http://schemas.microsoft.com/office/drawing/2014/main" id="{ED969F5F-176E-3F7C-EE2A-D259805FA4CC}"/>
                </a:ext>
              </a:extLst>
            </p:cNvPr>
            <p:cNvSpPr/>
            <p:nvPr/>
          </p:nvSpPr>
          <p:spPr>
            <a:xfrm>
              <a:off x="10194125" y="4903075"/>
              <a:ext cx="825625" cy="749300"/>
            </a:xfrm>
            <a:custGeom>
              <a:avLst/>
              <a:gdLst/>
              <a:ahLst/>
              <a:cxnLst/>
              <a:rect l="l" t="t" r="r" b="b"/>
              <a:pathLst>
                <a:path w="33025" h="29972" extrusionOk="0">
                  <a:moveTo>
                    <a:pt x="31229" y="0"/>
                  </a:moveTo>
                  <a:cubicBezTo>
                    <a:pt x="30250" y="0"/>
                    <a:pt x="29166" y="182"/>
                    <a:pt x="28688" y="384"/>
                  </a:cubicBezTo>
                  <a:cubicBezTo>
                    <a:pt x="23774" y="2334"/>
                    <a:pt x="21938" y="7573"/>
                    <a:pt x="16608" y="7573"/>
                  </a:cubicBezTo>
                  <a:cubicBezTo>
                    <a:pt x="14918" y="7573"/>
                    <a:pt x="12876" y="7046"/>
                    <a:pt x="10275" y="5721"/>
                  </a:cubicBezTo>
                  <a:cubicBezTo>
                    <a:pt x="6677" y="3887"/>
                    <a:pt x="4007" y="3279"/>
                    <a:pt x="2067" y="3279"/>
                  </a:cubicBezTo>
                  <a:cubicBezTo>
                    <a:pt x="1255" y="3279"/>
                    <a:pt x="571" y="3386"/>
                    <a:pt x="1" y="3553"/>
                  </a:cubicBezTo>
                  <a:lnTo>
                    <a:pt x="1" y="25702"/>
                  </a:lnTo>
                  <a:cubicBezTo>
                    <a:pt x="1" y="26236"/>
                    <a:pt x="1068" y="27370"/>
                    <a:pt x="4070" y="28337"/>
                  </a:cubicBezTo>
                  <a:cubicBezTo>
                    <a:pt x="7239" y="29372"/>
                    <a:pt x="11776" y="29972"/>
                    <a:pt x="16513" y="29972"/>
                  </a:cubicBezTo>
                  <a:cubicBezTo>
                    <a:pt x="21216" y="29972"/>
                    <a:pt x="25752" y="29372"/>
                    <a:pt x="28921" y="28337"/>
                  </a:cubicBezTo>
                  <a:cubicBezTo>
                    <a:pt x="31924" y="27337"/>
                    <a:pt x="33024" y="26203"/>
                    <a:pt x="33024" y="25702"/>
                  </a:cubicBezTo>
                  <a:lnTo>
                    <a:pt x="33024" y="451"/>
                  </a:lnTo>
                  <a:cubicBezTo>
                    <a:pt x="32755" y="121"/>
                    <a:pt x="32027" y="0"/>
                    <a:pt x="31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78;p28">
              <a:extLst>
                <a:ext uri="{FF2B5EF4-FFF2-40B4-BE49-F238E27FC236}">
                  <a16:creationId xmlns:a16="http://schemas.microsoft.com/office/drawing/2014/main" id="{CA057EF2-D399-C3CD-EB9A-0E0CFBB7C1C3}"/>
                </a:ext>
              </a:extLst>
            </p:cNvPr>
            <p:cNvSpPr/>
            <p:nvPr/>
          </p:nvSpPr>
          <p:spPr>
            <a:xfrm>
              <a:off x="10194125" y="5136150"/>
              <a:ext cx="825625" cy="516225"/>
            </a:xfrm>
            <a:custGeom>
              <a:avLst/>
              <a:gdLst/>
              <a:ahLst/>
              <a:cxnLst/>
              <a:rect l="l" t="t" r="r" b="b"/>
              <a:pathLst>
                <a:path w="33025" h="20649" extrusionOk="0">
                  <a:moveTo>
                    <a:pt x="33024" y="1"/>
                  </a:moveTo>
                  <a:cubicBezTo>
                    <a:pt x="28631" y="3590"/>
                    <a:pt x="26927" y="14687"/>
                    <a:pt x="20380" y="14687"/>
                  </a:cubicBezTo>
                  <a:cubicBezTo>
                    <a:pt x="18775" y="14687"/>
                    <a:pt x="16877" y="14019"/>
                    <a:pt x="14578" y="12410"/>
                  </a:cubicBezTo>
                  <a:cubicBezTo>
                    <a:pt x="8175" y="7949"/>
                    <a:pt x="3704" y="6773"/>
                    <a:pt x="814" y="6773"/>
                  </a:cubicBezTo>
                  <a:cubicBezTo>
                    <a:pt x="528" y="6773"/>
                    <a:pt x="257" y="6785"/>
                    <a:pt x="1" y="6806"/>
                  </a:cubicBezTo>
                  <a:lnTo>
                    <a:pt x="1" y="16379"/>
                  </a:lnTo>
                  <a:cubicBezTo>
                    <a:pt x="1" y="16913"/>
                    <a:pt x="1068" y="18047"/>
                    <a:pt x="4070" y="19014"/>
                  </a:cubicBezTo>
                  <a:cubicBezTo>
                    <a:pt x="7239" y="20049"/>
                    <a:pt x="11776" y="20649"/>
                    <a:pt x="16513" y="20649"/>
                  </a:cubicBezTo>
                  <a:cubicBezTo>
                    <a:pt x="21216" y="20649"/>
                    <a:pt x="25752" y="20049"/>
                    <a:pt x="28921" y="19014"/>
                  </a:cubicBezTo>
                  <a:cubicBezTo>
                    <a:pt x="31924" y="18014"/>
                    <a:pt x="33024" y="16880"/>
                    <a:pt x="33024" y="16379"/>
                  </a:cubicBezTo>
                  <a:lnTo>
                    <a:pt x="33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79;p28">
              <a:extLst>
                <a:ext uri="{FF2B5EF4-FFF2-40B4-BE49-F238E27FC236}">
                  <a16:creationId xmlns:a16="http://schemas.microsoft.com/office/drawing/2014/main" id="{8E2369FA-6CDA-017A-9655-229BF1F63B5D}"/>
                </a:ext>
              </a:extLst>
            </p:cNvPr>
            <p:cNvSpPr/>
            <p:nvPr/>
          </p:nvSpPr>
          <p:spPr>
            <a:xfrm>
              <a:off x="10193300" y="4872825"/>
              <a:ext cx="851475" cy="241150"/>
            </a:xfrm>
            <a:custGeom>
              <a:avLst/>
              <a:gdLst/>
              <a:ahLst/>
              <a:cxnLst/>
              <a:rect l="l" t="t" r="r" b="b"/>
              <a:pathLst>
                <a:path w="34059" h="9646" extrusionOk="0">
                  <a:moveTo>
                    <a:pt x="30668" y="0"/>
                  </a:moveTo>
                  <a:cubicBezTo>
                    <a:pt x="27767" y="0"/>
                    <a:pt x="22583" y="3693"/>
                    <a:pt x="20348" y="5897"/>
                  </a:cubicBezTo>
                  <a:cubicBezTo>
                    <a:pt x="19370" y="6862"/>
                    <a:pt x="18162" y="7266"/>
                    <a:pt x="16703" y="7266"/>
                  </a:cubicBezTo>
                  <a:cubicBezTo>
                    <a:pt x="14479" y="7266"/>
                    <a:pt x="11671" y="6326"/>
                    <a:pt x="8206" y="4997"/>
                  </a:cubicBezTo>
                  <a:cubicBezTo>
                    <a:pt x="6139" y="4196"/>
                    <a:pt x="4499" y="3939"/>
                    <a:pt x="3247" y="3939"/>
                  </a:cubicBezTo>
                  <a:cubicBezTo>
                    <a:pt x="1003" y="3939"/>
                    <a:pt x="0" y="4763"/>
                    <a:pt x="0" y="4763"/>
                  </a:cubicBezTo>
                  <a:cubicBezTo>
                    <a:pt x="0" y="4763"/>
                    <a:pt x="861" y="4520"/>
                    <a:pt x="2170" y="4520"/>
                  </a:cubicBezTo>
                  <a:cubicBezTo>
                    <a:pt x="3563" y="4520"/>
                    <a:pt x="5463" y="4795"/>
                    <a:pt x="7372" y="5931"/>
                  </a:cubicBezTo>
                  <a:cubicBezTo>
                    <a:pt x="9889" y="7425"/>
                    <a:pt x="12851" y="9646"/>
                    <a:pt x="16483" y="9646"/>
                  </a:cubicBezTo>
                  <a:cubicBezTo>
                    <a:pt x="17714" y="9646"/>
                    <a:pt x="19022" y="9391"/>
                    <a:pt x="20415" y="8766"/>
                  </a:cubicBezTo>
                  <a:cubicBezTo>
                    <a:pt x="25919" y="6331"/>
                    <a:pt x="29722" y="3429"/>
                    <a:pt x="31389" y="3195"/>
                  </a:cubicBezTo>
                  <a:cubicBezTo>
                    <a:pt x="33057" y="2895"/>
                    <a:pt x="34058" y="894"/>
                    <a:pt x="31389" y="93"/>
                  </a:cubicBezTo>
                  <a:cubicBezTo>
                    <a:pt x="31170" y="30"/>
                    <a:pt x="30928" y="0"/>
                    <a:pt x="30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80;p28">
              <a:extLst>
                <a:ext uri="{FF2B5EF4-FFF2-40B4-BE49-F238E27FC236}">
                  <a16:creationId xmlns:a16="http://schemas.microsoft.com/office/drawing/2014/main" id="{FFCB7A62-06A0-2985-7D3C-D5E27A867F17}"/>
                </a:ext>
              </a:extLst>
            </p:cNvPr>
            <p:cNvSpPr/>
            <p:nvPr/>
          </p:nvSpPr>
          <p:spPr>
            <a:xfrm>
              <a:off x="9700975" y="4485075"/>
              <a:ext cx="327225" cy="225800"/>
            </a:xfrm>
            <a:custGeom>
              <a:avLst/>
              <a:gdLst/>
              <a:ahLst/>
              <a:cxnLst/>
              <a:rect l="l" t="t" r="r" b="b"/>
              <a:pathLst>
                <a:path w="13089" h="9032" extrusionOk="0">
                  <a:moveTo>
                    <a:pt x="4689" y="1"/>
                  </a:moveTo>
                  <a:cubicBezTo>
                    <a:pt x="193" y="1"/>
                    <a:pt x="0" y="6035"/>
                    <a:pt x="6117" y="6096"/>
                  </a:cubicBezTo>
                  <a:cubicBezTo>
                    <a:pt x="10787" y="6196"/>
                    <a:pt x="12755" y="9032"/>
                    <a:pt x="12755" y="9032"/>
                  </a:cubicBezTo>
                  <a:cubicBezTo>
                    <a:pt x="12755" y="9032"/>
                    <a:pt x="13089" y="1726"/>
                    <a:pt x="6017" y="159"/>
                  </a:cubicBezTo>
                  <a:cubicBezTo>
                    <a:pt x="5540" y="50"/>
                    <a:pt x="5097" y="1"/>
                    <a:pt x="46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81;p28">
              <a:extLst>
                <a:ext uri="{FF2B5EF4-FFF2-40B4-BE49-F238E27FC236}">
                  <a16:creationId xmlns:a16="http://schemas.microsoft.com/office/drawing/2014/main" id="{0E98C71C-32B2-0768-75BC-1FEADABF7BBB}"/>
                </a:ext>
              </a:extLst>
            </p:cNvPr>
            <p:cNvSpPr/>
            <p:nvPr/>
          </p:nvSpPr>
          <p:spPr>
            <a:xfrm>
              <a:off x="9898700" y="4385925"/>
              <a:ext cx="205400" cy="201525"/>
            </a:xfrm>
            <a:custGeom>
              <a:avLst/>
              <a:gdLst/>
              <a:ahLst/>
              <a:cxnLst/>
              <a:rect l="l" t="t" r="r" b="b"/>
              <a:pathLst>
                <a:path w="8216" h="8061" extrusionOk="0">
                  <a:moveTo>
                    <a:pt x="3098" y="1"/>
                  </a:moveTo>
                  <a:cubicBezTo>
                    <a:pt x="1050" y="1"/>
                    <a:pt x="0" y="2615"/>
                    <a:pt x="2778" y="4158"/>
                  </a:cubicBezTo>
                  <a:cubicBezTo>
                    <a:pt x="6347" y="6159"/>
                    <a:pt x="5680" y="8061"/>
                    <a:pt x="5680" y="8061"/>
                  </a:cubicBezTo>
                  <a:cubicBezTo>
                    <a:pt x="5680" y="8061"/>
                    <a:pt x="8215" y="3157"/>
                    <a:pt x="5113" y="789"/>
                  </a:cubicBezTo>
                  <a:cubicBezTo>
                    <a:pt x="4403" y="231"/>
                    <a:pt x="3706" y="1"/>
                    <a:pt x="30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82;p28">
              <a:extLst>
                <a:ext uri="{FF2B5EF4-FFF2-40B4-BE49-F238E27FC236}">
                  <a16:creationId xmlns:a16="http://schemas.microsoft.com/office/drawing/2014/main" id="{20003D58-94E5-7246-1B13-34847E912758}"/>
                </a:ext>
              </a:extLst>
            </p:cNvPr>
            <p:cNvSpPr/>
            <p:nvPr/>
          </p:nvSpPr>
          <p:spPr>
            <a:xfrm>
              <a:off x="9770175" y="4708850"/>
              <a:ext cx="236350" cy="127425"/>
            </a:xfrm>
            <a:custGeom>
              <a:avLst/>
              <a:gdLst/>
              <a:ahLst/>
              <a:cxnLst/>
              <a:rect l="l" t="t" r="r" b="b"/>
              <a:pathLst>
                <a:path w="9454" h="5097" extrusionOk="0">
                  <a:moveTo>
                    <a:pt x="4717" y="0"/>
                  </a:moveTo>
                  <a:cubicBezTo>
                    <a:pt x="3858" y="0"/>
                    <a:pt x="2981" y="238"/>
                    <a:pt x="2182" y="881"/>
                  </a:cubicBezTo>
                  <a:cubicBezTo>
                    <a:pt x="1" y="2699"/>
                    <a:pt x="1041" y="5097"/>
                    <a:pt x="2809" y="5097"/>
                  </a:cubicBezTo>
                  <a:cubicBezTo>
                    <a:pt x="3475" y="5097"/>
                    <a:pt x="4244" y="4756"/>
                    <a:pt x="4984" y="3917"/>
                  </a:cubicBezTo>
                  <a:cubicBezTo>
                    <a:pt x="6603" y="2102"/>
                    <a:pt x="7857" y="1726"/>
                    <a:pt x="8619" y="1726"/>
                  </a:cubicBezTo>
                  <a:cubicBezTo>
                    <a:pt x="9160" y="1726"/>
                    <a:pt x="9453" y="1915"/>
                    <a:pt x="9453" y="1915"/>
                  </a:cubicBezTo>
                  <a:cubicBezTo>
                    <a:pt x="9453" y="1915"/>
                    <a:pt x="7155" y="0"/>
                    <a:pt x="47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83;p28">
              <a:extLst>
                <a:ext uri="{FF2B5EF4-FFF2-40B4-BE49-F238E27FC236}">
                  <a16:creationId xmlns:a16="http://schemas.microsoft.com/office/drawing/2014/main" id="{4F548666-D0D8-5835-0AC3-835814962705}"/>
                </a:ext>
              </a:extLst>
            </p:cNvPr>
            <p:cNvSpPr/>
            <p:nvPr/>
          </p:nvSpPr>
          <p:spPr>
            <a:xfrm>
              <a:off x="11169000" y="4471100"/>
              <a:ext cx="326725" cy="226425"/>
            </a:xfrm>
            <a:custGeom>
              <a:avLst/>
              <a:gdLst/>
              <a:ahLst/>
              <a:cxnLst/>
              <a:rect l="l" t="t" r="r" b="b"/>
              <a:pathLst>
                <a:path w="13069" h="9057" extrusionOk="0">
                  <a:moveTo>
                    <a:pt x="8363" y="0"/>
                  </a:moveTo>
                  <a:cubicBezTo>
                    <a:pt x="7966" y="0"/>
                    <a:pt x="7535" y="48"/>
                    <a:pt x="7072" y="151"/>
                  </a:cubicBezTo>
                  <a:cubicBezTo>
                    <a:pt x="0" y="1752"/>
                    <a:pt x="334" y="9057"/>
                    <a:pt x="334" y="9057"/>
                  </a:cubicBezTo>
                  <a:cubicBezTo>
                    <a:pt x="334" y="9057"/>
                    <a:pt x="2269" y="6222"/>
                    <a:pt x="6939" y="6122"/>
                  </a:cubicBezTo>
                  <a:cubicBezTo>
                    <a:pt x="13068" y="6060"/>
                    <a:pt x="12862" y="0"/>
                    <a:pt x="83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84;p28">
              <a:extLst>
                <a:ext uri="{FF2B5EF4-FFF2-40B4-BE49-F238E27FC236}">
                  <a16:creationId xmlns:a16="http://schemas.microsoft.com/office/drawing/2014/main" id="{C76620B5-1C1D-CD25-8F41-544A46F0E526}"/>
                </a:ext>
              </a:extLst>
            </p:cNvPr>
            <p:cNvSpPr/>
            <p:nvPr/>
          </p:nvSpPr>
          <p:spPr>
            <a:xfrm>
              <a:off x="11092275" y="4373425"/>
              <a:ext cx="206225" cy="201525"/>
            </a:xfrm>
            <a:custGeom>
              <a:avLst/>
              <a:gdLst/>
              <a:ahLst/>
              <a:cxnLst/>
              <a:rect l="l" t="t" r="r" b="b"/>
              <a:pathLst>
                <a:path w="8249" h="8061" extrusionOk="0">
                  <a:moveTo>
                    <a:pt x="5151" y="0"/>
                  </a:moveTo>
                  <a:cubicBezTo>
                    <a:pt x="4543" y="0"/>
                    <a:pt x="3846" y="231"/>
                    <a:pt x="3136" y="789"/>
                  </a:cubicBezTo>
                  <a:cubicBezTo>
                    <a:pt x="0" y="3157"/>
                    <a:pt x="2569" y="8060"/>
                    <a:pt x="2569" y="8060"/>
                  </a:cubicBezTo>
                  <a:cubicBezTo>
                    <a:pt x="2569" y="8060"/>
                    <a:pt x="1902" y="6159"/>
                    <a:pt x="5471" y="4158"/>
                  </a:cubicBezTo>
                  <a:cubicBezTo>
                    <a:pt x="8249" y="2614"/>
                    <a:pt x="7199" y="0"/>
                    <a:pt x="51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85;p28">
              <a:extLst>
                <a:ext uri="{FF2B5EF4-FFF2-40B4-BE49-F238E27FC236}">
                  <a16:creationId xmlns:a16="http://schemas.microsoft.com/office/drawing/2014/main" id="{32E0775B-3C21-BCCC-A5EF-D5091FBE040B}"/>
                </a:ext>
              </a:extLst>
            </p:cNvPr>
            <p:cNvSpPr/>
            <p:nvPr/>
          </p:nvSpPr>
          <p:spPr>
            <a:xfrm>
              <a:off x="11190675" y="4695975"/>
              <a:ext cx="235500" cy="127800"/>
            </a:xfrm>
            <a:custGeom>
              <a:avLst/>
              <a:gdLst/>
              <a:ahLst/>
              <a:cxnLst/>
              <a:rect l="l" t="t" r="r" b="b"/>
              <a:pathLst>
                <a:path w="9420" h="5112" extrusionOk="0">
                  <a:moveTo>
                    <a:pt x="4716" y="1"/>
                  </a:moveTo>
                  <a:cubicBezTo>
                    <a:pt x="2294" y="1"/>
                    <a:pt x="1" y="1930"/>
                    <a:pt x="1" y="1930"/>
                  </a:cubicBezTo>
                  <a:cubicBezTo>
                    <a:pt x="1" y="1930"/>
                    <a:pt x="294" y="1740"/>
                    <a:pt x="835" y="1740"/>
                  </a:cubicBezTo>
                  <a:cubicBezTo>
                    <a:pt x="1597" y="1740"/>
                    <a:pt x="2851" y="2117"/>
                    <a:pt x="4470" y="3931"/>
                  </a:cubicBezTo>
                  <a:cubicBezTo>
                    <a:pt x="5210" y="4771"/>
                    <a:pt x="5976" y="5111"/>
                    <a:pt x="6639" y="5111"/>
                  </a:cubicBezTo>
                  <a:cubicBezTo>
                    <a:pt x="8397" y="5111"/>
                    <a:pt x="9420" y="2713"/>
                    <a:pt x="7239" y="896"/>
                  </a:cubicBezTo>
                  <a:cubicBezTo>
                    <a:pt x="6446" y="242"/>
                    <a:pt x="5573" y="1"/>
                    <a:pt x="47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1373;p28">
            <a:extLst>
              <a:ext uri="{FF2B5EF4-FFF2-40B4-BE49-F238E27FC236}">
                <a16:creationId xmlns:a16="http://schemas.microsoft.com/office/drawing/2014/main" id="{9D30987C-6239-5852-59FC-16F1FD7807DF}"/>
              </a:ext>
            </a:extLst>
          </p:cNvPr>
          <p:cNvGrpSpPr/>
          <p:nvPr/>
        </p:nvGrpSpPr>
        <p:grpSpPr>
          <a:xfrm>
            <a:off x="5592860" y="332791"/>
            <a:ext cx="1028700" cy="676800"/>
            <a:chOff x="9700975" y="4373425"/>
            <a:chExt cx="1794750" cy="1347975"/>
          </a:xfrm>
        </p:grpSpPr>
        <p:sp>
          <p:nvSpPr>
            <p:cNvPr id="30" name="Google Shape;1374;p28">
              <a:extLst>
                <a:ext uri="{FF2B5EF4-FFF2-40B4-BE49-F238E27FC236}">
                  <a16:creationId xmlns:a16="http://schemas.microsoft.com/office/drawing/2014/main" id="{5CC80A7A-19D1-AB1C-0BC9-3F956DFAACBE}"/>
                </a:ext>
              </a:extLst>
            </p:cNvPr>
            <p:cNvSpPr/>
            <p:nvPr/>
          </p:nvSpPr>
          <p:spPr>
            <a:xfrm>
              <a:off x="10114900" y="4462975"/>
              <a:ext cx="966550" cy="1258425"/>
            </a:xfrm>
            <a:custGeom>
              <a:avLst/>
              <a:gdLst/>
              <a:ahLst/>
              <a:cxnLst/>
              <a:rect l="l" t="t" r="r" b="b"/>
              <a:pathLst>
                <a:path w="38662" h="50337" extrusionOk="0">
                  <a:moveTo>
                    <a:pt x="19331" y="0"/>
                  </a:moveTo>
                  <a:cubicBezTo>
                    <a:pt x="9666" y="0"/>
                    <a:pt x="1" y="859"/>
                    <a:pt x="1" y="2577"/>
                  </a:cubicBezTo>
                  <a:lnTo>
                    <a:pt x="1" y="43306"/>
                  </a:lnTo>
                  <a:cubicBezTo>
                    <a:pt x="1" y="47993"/>
                    <a:pt x="9666" y="50336"/>
                    <a:pt x="19331" y="50336"/>
                  </a:cubicBezTo>
                  <a:cubicBezTo>
                    <a:pt x="28997" y="50336"/>
                    <a:pt x="38662" y="47993"/>
                    <a:pt x="38662" y="43306"/>
                  </a:cubicBezTo>
                  <a:lnTo>
                    <a:pt x="38662" y="2577"/>
                  </a:lnTo>
                  <a:cubicBezTo>
                    <a:pt x="38662" y="859"/>
                    <a:pt x="28997" y="0"/>
                    <a:pt x="19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75;p28">
              <a:extLst>
                <a:ext uri="{FF2B5EF4-FFF2-40B4-BE49-F238E27FC236}">
                  <a16:creationId xmlns:a16="http://schemas.microsoft.com/office/drawing/2014/main" id="{C0C0B6A2-E19B-A157-B21C-BAF5A8E10829}"/>
                </a:ext>
              </a:extLst>
            </p:cNvPr>
            <p:cNvSpPr/>
            <p:nvPr/>
          </p:nvSpPr>
          <p:spPr>
            <a:xfrm>
              <a:off x="10194975" y="4494875"/>
              <a:ext cx="794750" cy="52550"/>
            </a:xfrm>
            <a:custGeom>
              <a:avLst/>
              <a:gdLst/>
              <a:ahLst/>
              <a:cxnLst/>
              <a:rect l="l" t="t" r="r" b="b"/>
              <a:pathLst>
                <a:path w="31790" h="2102" extrusionOk="0">
                  <a:moveTo>
                    <a:pt x="15878" y="0"/>
                  </a:moveTo>
                  <a:cubicBezTo>
                    <a:pt x="7105" y="0"/>
                    <a:pt x="0" y="467"/>
                    <a:pt x="0" y="1034"/>
                  </a:cubicBezTo>
                  <a:cubicBezTo>
                    <a:pt x="0" y="1635"/>
                    <a:pt x="7105" y="2102"/>
                    <a:pt x="15878" y="2102"/>
                  </a:cubicBezTo>
                  <a:cubicBezTo>
                    <a:pt x="24651" y="2102"/>
                    <a:pt x="31789" y="1635"/>
                    <a:pt x="31789" y="1034"/>
                  </a:cubicBezTo>
                  <a:cubicBezTo>
                    <a:pt x="31789" y="467"/>
                    <a:pt x="24651" y="0"/>
                    <a:pt x="15878" y="0"/>
                  </a:cubicBezTo>
                  <a:close/>
                </a:path>
              </a:pathLst>
            </a:custGeom>
            <a:solidFill>
              <a:srgbClr val="FFFFFF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76;p28">
              <a:extLst>
                <a:ext uri="{FF2B5EF4-FFF2-40B4-BE49-F238E27FC236}">
                  <a16:creationId xmlns:a16="http://schemas.microsoft.com/office/drawing/2014/main" id="{46418DE2-7055-291D-A2AD-CEA102D4251B}"/>
                </a:ext>
              </a:extLst>
            </p:cNvPr>
            <p:cNvSpPr/>
            <p:nvPr/>
          </p:nvSpPr>
          <p:spPr>
            <a:xfrm>
              <a:off x="10194125" y="4724200"/>
              <a:ext cx="825625" cy="928175"/>
            </a:xfrm>
            <a:custGeom>
              <a:avLst/>
              <a:gdLst/>
              <a:ahLst/>
              <a:cxnLst/>
              <a:rect l="l" t="t" r="r" b="b"/>
              <a:pathLst>
                <a:path w="33025" h="37127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3"/>
                    <a:pt x="1" y="6"/>
                    <a:pt x="1" y="9"/>
                  </a:cubicBezTo>
                  <a:lnTo>
                    <a:pt x="1" y="9"/>
                  </a:lnTo>
                  <a:lnTo>
                    <a:pt x="1" y="0"/>
                  </a:lnTo>
                  <a:close/>
                  <a:moveTo>
                    <a:pt x="33024" y="0"/>
                  </a:moveTo>
                  <a:cubicBezTo>
                    <a:pt x="33024" y="1418"/>
                    <a:pt x="24760" y="2127"/>
                    <a:pt x="16500" y="2127"/>
                  </a:cubicBezTo>
                  <a:cubicBezTo>
                    <a:pt x="8257" y="2127"/>
                    <a:pt x="17" y="1421"/>
                    <a:pt x="1" y="9"/>
                  </a:cubicBezTo>
                  <a:lnTo>
                    <a:pt x="1" y="9"/>
                  </a:lnTo>
                  <a:lnTo>
                    <a:pt x="1" y="32857"/>
                  </a:lnTo>
                  <a:cubicBezTo>
                    <a:pt x="1" y="33391"/>
                    <a:pt x="1068" y="34525"/>
                    <a:pt x="4070" y="35492"/>
                  </a:cubicBezTo>
                  <a:cubicBezTo>
                    <a:pt x="7239" y="36527"/>
                    <a:pt x="11776" y="37127"/>
                    <a:pt x="16513" y="37127"/>
                  </a:cubicBezTo>
                  <a:cubicBezTo>
                    <a:pt x="21216" y="37127"/>
                    <a:pt x="25752" y="36527"/>
                    <a:pt x="28921" y="35492"/>
                  </a:cubicBezTo>
                  <a:cubicBezTo>
                    <a:pt x="31924" y="34492"/>
                    <a:pt x="33024" y="33358"/>
                    <a:pt x="33024" y="32857"/>
                  </a:cubicBezTo>
                  <a:lnTo>
                    <a:pt x="33024" y="0"/>
                  </a:lnTo>
                  <a:close/>
                </a:path>
              </a:pathLst>
            </a:custGeom>
            <a:solidFill>
              <a:srgbClr val="FFFFFF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77;p28">
              <a:extLst>
                <a:ext uri="{FF2B5EF4-FFF2-40B4-BE49-F238E27FC236}">
                  <a16:creationId xmlns:a16="http://schemas.microsoft.com/office/drawing/2014/main" id="{4B1BF1AE-1B7E-0B65-E33A-E96D334F946D}"/>
                </a:ext>
              </a:extLst>
            </p:cNvPr>
            <p:cNvSpPr/>
            <p:nvPr/>
          </p:nvSpPr>
          <p:spPr>
            <a:xfrm>
              <a:off x="10194125" y="4903075"/>
              <a:ext cx="825625" cy="749300"/>
            </a:xfrm>
            <a:custGeom>
              <a:avLst/>
              <a:gdLst/>
              <a:ahLst/>
              <a:cxnLst/>
              <a:rect l="l" t="t" r="r" b="b"/>
              <a:pathLst>
                <a:path w="33025" h="29972" extrusionOk="0">
                  <a:moveTo>
                    <a:pt x="31229" y="0"/>
                  </a:moveTo>
                  <a:cubicBezTo>
                    <a:pt x="30250" y="0"/>
                    <a:pt x="29166" y="182"/>
                    <a:pt x="28688" y="384"/>
                  </a:cubicBezTo>
                  <a:cubicBezTo>
                    <a:pt x="23774" y="2334"/>
                    <a:pt x="21938" y="7573"/>
                    <a:pt x="16608" y="7573"/>
                  </a:cubicBezTo>
                  <a:cubicBezTo>
                    <a:pt x="14918" y="7573"/>
                    <a:pt x="12876" y="7046"/>
                    <a:pt x="10275" y="5721"/>
                  </a:cubicBezTo>
                  <a:cubicBezTo>
                    <a:pt x="6677" y="3887"/>
                    <a:pt x="4007" y="3279"/>
                    <a:pt x="2067" y="3279"/>
                  </a:cubicBezTo>
                  <a:cubicBezTo>
                    <a:pt x="1255" y="3279"/>
                    <a:pt x="571" y="3386"/>
                    <a:pt x="1" y="3553"/>
                  </a:cubicBezTo>
                  <a:lnTo>
                    <a:pt x="1" y="25702"/>
                  </a:lnTo>
                  <a:cubicBezTo>
                    <a:pt x="1" y="26236"/>
                    <a:pt x="1068" y="27370"/>
                    <a:pt x="4070" y="28337"/>
                  </a:cubicBezTo>
                  <a:cubicBezTo>
                    <a:pt x="7239" y="29372"/>
                    <a:pt x="11776" y="29972"/>
                    <a:pt x="16513" y="29972"/>
                  </a:cubicBezTo>
                  <a:cubicBezTo>
                    <a:pt x="21216" y="29972"/>
                    <a:pt x="25752" y="29372"/>
                    <a:pt x="28921" y="28337"/>
                  </a:cubicBezTo>
                  <a:cubicBezTo>
                    <a:pt x="31924" y="27337"/>
                    <a:pt x="33024" y="26203"/>
                    <a:pt x="33024" y="25702"/>
                  </a:cubicBezTo>
                  <a:lnTo>
                    <a:pt x="33024" y="451"/>
                  </a:lnTo>
                  <a:cubicBezTo>
                    <a:pt x="32755" y="121"/>
                    <a:pt x="32027" y="0"/>
                    <a:pt x="3122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78;p28">
              <a:extLst>
                <a:ext uri="{FF2B5EF4-FFF2-40B4-BE49-F238E27FC236}">
                  <a16:creationId xmlns:a16="http://schemas.microsoft.com/office/drawing/2014/main" id="{9D05328D-DEDD-BABB-7707-9125F1322E06}"/>
                </a:ext>
              </a:extLst>
            </p:cNvPr>
            <p:cNvSpPr/>
            <p:nvPr/>
          </p:nvSpPr>
          <p:spPr>
            <a:xfrm>
              <a:off x="10194125" y="5136150"/>
              <a:ext cx="825625" cy="516225"/>
            </a:xfrm>
            <a:custGeom>
              <a:avLst/>
              <a:gdLst/>
              <a:ahLst/>
              <a:cxnLst/>
              <a:rect l="l" t="t" r="r" b="b"/>
              <a:pathLst>
                <a:path w="33025" h="20649" extrusionOk="0">
                  <a:moveTo>
                    <a:pt x="33024" y="1"/>
                  </a:moveTo>
                  <a:cubicBezTo>
                    <a:pt x="28631" y="3590"/>
                    <a:pt x="26927" y="14687"/>
                    <a:pt x="20380" y="14687"/>
                  </a:cubicBezTo>
                  <a:cubicBezTo>
                    <a:pt x="18775" y="14687"/>
                    <a:pt x="16877" y="14019"/>
                    <a:pt x="14578" y="12410"/>
                  </a:cubicBezTo>
                  <a:cubicBezTo>
                    <a:pt x="8175" y="7949"/>
                    <a:pt x="3704" y="6773"/>
                    <a:pt x="814" y="6773"/>
                  </a:cubicBezTo>
                  <a:cubicBezTo>
                    <a:pt x="528" y="6773"/>
                    <a:pt x="257" y="6785"/>
                    <a:pt x="1" y="6806"/>
                  </a:cubicBezTo>
                  <a:lnTo>
                    <a:pt x="1" y="16379"/>
                  </a:lnTo>
                  <a:cubicBezTo>
                    <a:pt x="1" y="16913"/>
                    <a:pt x="1068" y="18047"/>
                    <a:pt x="4070" y="19014"/>
                  </a:cubicBezTo>
                  <a:cubicBezTo>
                    <a:pt x="7239" y="20049"/>
                    <a:pt x="11776" y="20649"/>
                    <a:pt x="16513" y="20649"/>
                  </a:cubicBezTo>
                  <a:cubicBezTo>
                    <a:pt x="21216" y="20649"/>
                    <a:pt x="25752" y="20049"/>
                    <a:pt x="28921" y="19014"/>
                  </a:cubicBezTo>
                  <a:cubicBezTo>
                    <a:pt x="31924" y="18014"/>
                    <a:pt x="33024" y="16880"/>
                    <a:pt x="33024" y="16379"/>
                  </a:cubicBezTo>
                  <a:lnTo>
                    <a:pt x="33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79;p28">
              <a:extLst>
                <a:ext uri="{FF2B5EF4-FFF2-40B4-BE49-F238E27FC236}">
                  <a16:creationId xmlns:a16="http://schemas.microsoft.com/office/drawing/2014/main" id="{C9E0A05D-83E8-C4F3-A643-27E58F0E1072}"/>
                </a:ext>
              </a:extLst>
            </p:cNvPr>
            <p:cNvSpPr/>
            <p:nvPr/>
          </p:nvSpPr>
          <p:spPr>
            <a:xfrm>
              <a:off x="10193300" y="4872825"/>
              <a:ext cx="851475" cy="241150"/>
            </a:xfrm>
            <a:custGeom>
              <a:avLst/>
              <a:gdLst/>
              <a:ahLst/>
              <a:cxnLst/>
              <a:rect l="l" t="t" r="r" b="b"/>
              <a:pathLst>
                <a:path w="34059" h="9646" extrusionOk="0">
                  <a:moveTo>
                    <a:pt x="30668" y="0"/>
                  </a:moveTo>
                  <a:cubicBezTo>
                    <a:pt x="27767" y="0"/>
                    <a:pt x="22583" y="3693"/>
                    <a:pt x="20348" y="5897"/>
                  </a:cubicBezTo>
                  <a:cubicBezTo>
                    <a:pt x="19370" y="6862"/>
                    <a:pt x="18162" y="7266"/>
                    <a:pt x="16703" y="7266"/>
                  </a:cubicBezTo>
                  <a:cubicBezTo>
                    <a:pt x="14479" y="7266"/>
                    <a:pt x="11671" y="6326"/>
                    <a:pt x="8206" y="4997"/>
                  </a:cubicBezTo>
                  <a:cubicBezTo>
                    <a:pt x="6139" y="4196"/>
                    <a:pt x="4499" y="3939"/>
                    <a:pt x="3247" y="3939"/>
                  </a:cubicBezTo>
                  <a:cubicBezTo>
                    <a:pt x="1003" y="3939"/>
                    <a:pt x="0" y="4763"/>
                    <a:pt x="0" y="4763"/>
                  </a:cubicBezTo>
                  <a:cubicBezTo>
                    <a:pt x="0" y="4763"/>
                    <a:pt x="861" y="4520"/>
                    <a:pt x="2170" y="4520"/>
                  </a:cubicBezTo>
                  <a:cubicBezTo>
                    <a:pt x="3563" y="4520"/>
                    <a:pt x="5463" y="4795"/>
                    <a:pt x="7372" y="5931"/>
                  </a:cubicBezTo>
                  <a:cubicBezTo>
                    <a:pt x="9889" y="7425"/>
                    <a:pt x="12851" y="9646"/>
                    <a:pt x="16483" y="9646"/>
                  </a:cubicBezTo>
                  <a:cubicBezTo>
                    <a:pt x="17714" y="9646"/>
                    <a:pt x="19022" y="9391"/>
                    <a:pt x="20415" y="8766"/>
                  </a:cubicBezTo>
                  <a:cubicBezTo>
                    <a:pt x="25919" y="6331"/>
                    <a:pt x="29722" y="3429"/>
                    <a:pt x="31389" y="3195"/>
                  </a:cubicBezTo>
                  <a:cubicBezTo>
                    <a:pt x="33057" y="2895"/>
                    <a:pt x="34058" y="894"/>
                    <a:pt x="31389" y="93"/>
                  </a:cubicBezTo>
                  <a:cubicBezTo>
                    <a:pt x="31170" y="30"/>
                    <a:pt x="30928" y="0"/>
                    <a:pt x="306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80;p28">
              <a:extLst>
                <a:ext uri="{FF2B5EF4-FFF2-40B4-BE49-F238E27FC236}">
                  <a16:creationId xmlns:a16="http://schemas.microsoft.com/office/drawing/2014/main" id="{05F21BA9-AFE2-0D48-DCA7-22FE840EB702}"/>
                </a:ext>
              </a:extLst>
            </p:cNvPr>
            <p:cNvSpPr/>
            <p:nvPr/>
          </p:nvSpPr>
          <p:spPr>
            <a:xfrm>
              <a:off x="9700975" y="4485075"/>
              <a:ext cx="327225" cy="225800"/>
            </a:xfrm>
            <a:custGeom>
              <a:avLst/>
              <a:gdLst/>
              <a:ahLst/>
              <a:cxnLst/>
              <a:rect l="l" t="t" r="r" b="b"/>
              <a:pathLst>
                <a:path w="13089" h="9032" extrusionOk="0">
                  <a:moveTo>
                    <a:pt x="4689" y="1"/>
                  </a:moveTo>
                  <a:cubicBezTo>
                    <a:pt x="193" y="1"/>
                    <a:pt x="0" y="6035"/>
                    <a:pt x="6117" y="6096"/>
                  </a:cubicBezTo>
                  <a:cubicBezTo>
                    <a:pt x="10787" y="6196"/>
                    <a:pt x="12755" y="9032"/>
                    <a:pt x="12755" y="9032"/>
                  </a:cubicBezTo>
                  <a:cubicBezTo>
                    <a:pt x="12755" y="9032"/>
                    <a:pt x="13089" y="1726"/>
                    <a:pt x="6017" y="159"/>
                  </a:cubicBezTo>
                  <a:cubicBezTo>
                    <a:pt x="5540" y="50"/>
                    <a:pt x="5097" y="1"/>
                    <a:pt x="468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81;p28">
              <a:extLst>
                <a:ext uri="{FF2B5EF4-FFF2-40B4-BE49-F238E27FC236}">
                  <a16:creationId xmlns:a16="http://schemas.microsoft.com/office/drawing/2014/main" id="{7708B6EB-7E59-73F7-F6E2-5F9738A6810D}"/>
                </a:ext>
              </a:extLst>
            </p:cNvPr>
            <p:cNvSpPr/>
            <p:nvPr/>
          </p:nvSpPr>
          <p:spPr>
            <a:xfrm>
              <a:off x="9898700" y="4385925"/>
              <a:ext cx="205400" cy="201525"/>
            </a:xfrm>
            <a:custGeom>
              <a:avLst/>
              <a:gdLst/>
              <a:ahLst/>
              <a:cxnLst/>
              <a:rect l="l" t="t" r="r" b="b"/>
              <a:pathLst>
                <a:path w="8216" h="8061" extrusionOk="0">
                  <a:moveTo>
                    <a:pt x="3098" y="1"/>
                  </a:moveTo>
                  <a:cubicBezTo>
                    <a:pt x="1050" y="1"/>
                    <a:pt x="0" y="2615"/>
                    <a:pt x="2778" y="4158"/>
                  </a:cubicBezTo>
                  <a:cubicBezTo>
                    <a:pt x="6347" y="6159"/>
                    <a:pt x="5680" y="8061"/>
                    <a:pt x="5680" y="8061"/>
                  </a:cubicBezTo>
                  <a:cubicBezTo>
                    <a:pt x="5680" y="8061"/>
                    <a:pt x="8215" y="3157"/>
                    <a:pt x="5113" y="789"/>
                  </a:cubicBezTo>
                  <a:cubicBezTo>
                    <a:pt x="4403" y="231"/>
                    <a:pt x="3706" y="1"/>
                    <a:pt x="309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82;p28">
              <a:extLst>
                <a:ext uri="{FF2B5EF4-FFF2-40B4-BE49-F238E27FC236}">
                  <a16:creationId xmlns:a16="http://schemas.microsoft.com/office/drawing/2014/main" id="{9064F4C0-7319-DEDB-4CD7-263B55BF674C}"/>
                </a:ext>
              </a:extLst>
            </p:cNvPr>
            <p:cNvSpPr/>
            <p:nvPr/>
          </p:nvSpPr>
          <p:spPr>
            <a:xfrm>
              <a:off x="9770175" y="4708850"/>
              <a:ext cx="236350" cy="127425"/>
            </a:xfrm>
            <a:custGeom>
              <a:avLst/>
              <a:gdLst/>
              <a:ahLst/>
              <a:cxnLst/>
              <a:rect l="l" t="t" r="r" b="b"/>
              <a:pathLst>
                <a:path w="9454" h="5097" extrusionOk="0">
                  <a:moveTo>
                    <a:pt x="4717" y="0"/>
                  </a:moveTo>
                  <a:cubicBezTo>
                    <a:pt x="3858" y="0"/>
                    <a:pt x="2981" y="238"/>
                    <a:pt x="2182" y="881"/>
                  </a:cubicBezTo>
                  <a:cubicBezTo>
                    <a:pt x="1" y="2699"/>
                    <a:pt x="1041" y="5097"/>
                    <a:pt x="2809" y="5097"/>
                  </a:cubicBezTo>
                  <a:cubicBezTo>
                    <a:pt x="3475" y="5097"/>
                    <a:pt x="4244" y="4756"/>
                    <a:pt x="4984" y="3917"/>
                  </a:cubicBezTo>
                  <a:cubicBezTo>
                    <a:pt x="6603" y="2102"/>
                    <a:pt x="7857" y="1726"/>
                    <a:pt x="8619" y="1726"/>
                  </a:cubicBezTo>
                  <a:cubicBezTo>
                    <a:pt x="9160" y="1726"/>
                    <a:pt x="9453" y="1915"/>
                    <a:pt x="9453" y="1915"/>
                  </a:cubicBezTo>
                  <a:cubicBezTo>
                    <a:pt x="9453" y="1915"/>
                    <a:pt x="7155" y="0"/>
                    <a:pt x="47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83;p28">
              <a:extLst>
                <a:ext uri="{FF2B5EF4-FFF2-40B4-BE49-F238E27FC236}">
                  <a16:creationId xmlns:a16="http://schemas.microsoft.com/office/drawing/2014/main" id="{B7DE3038-B45C-F2F3-AA50-779E33C445BE}"/>
                </a:ext>
              </a:extLst>
            </p:cNvPr>
            <p:cNvSpPr/>
            <p:nvPr/>
          </p:nvSpPr>
          <p:spPr>
            <a:xfrm>
              <a:off x="11169000" y="4471100"/>
              <a:ext cx="326725" cy="226425"/>
            </a:xfrm>
            <a:custGeom>
              <a:avLst/>
              <a:gdLst/>
              <a:ahLst/>
              <a:cxnLst/>
              <a:rect l="l" t="t" r="r" b="b"/>
              <a:pathLst>
                <a:path w="13069" h="9057" extrusionOk="0">
                  <a:moveTo>
                    <a:pt x="8363" y="0"/>
                  </a:moveTo>
                  <a:cubicBezTo>
                    <a:pt x="7966" y="0"/>
                    <a:pt x="7535" y="48"/>
                    <a:pt x="7072" y="151"/>
                  </a:cubicBezTo>
                  <a:cubicBezTo>
                    <a:pt x="0" y="1752"/>
                    <a:pt x="334" y="9057"/>
                    <a:pt x="334" y="9057"/>
                  </a:cubicBezTo>
                  <a:cubicBezTo>
                    <a:pt x="334" y="9057"/>
                    <a:pt x="2269" y="6222"/>
                    <a:pt x="6939" y="6122"/>
                  </a:cubicBezTo>
                  <a:cubicBezTo>
                    <a:pt x="13068" y="6060"/>
                    <a:pt x="12862" y="0"/>
                    <a:pt x="83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84;p28">
              <a:extLst>
                <a:ext uri="{FF2B5EF4-FFF2-40B4-BE49-F238E27FC236}">
                  <a16:creationId xmlns:a16="http://schemas.microsoft.com/office/drawing/2014/main" id="{756037D1-9EE5-8F1D-BC0C-B034E1E946F6}"/>
                </a:ext>
              </a:extLst>
            </p:cNvPr>
            <p:cNvSpPr/>
            <p:nvPr/>
          </p:nvSpPr>
          <p:spPr>
            <a:xfrm>
              <a:off x="11092275" y="4373425"/>
              <a:ext cx="206225" cy="201525"/>
            </a:xfrm>
            <a:custGeom>
              <a:avLst/>
              <a:gdLst/>
              <a:ahLst/>
              <a:cxnLst/>
              <a:rect l="l" t="t" r="r" b="b"/>
              <a:pathLst>
                <a:path w="8249" h="8061" extrusionOk="0">
                  <a:moveTo>
                    <a:pt x="5151" y="0"/>
                  </a:moveTo>
                  <a:cubicBezTo>
                    <a:pt x="4543" y="0"/>
                    <a:pt x="3846" y="231"/>
                    <a:pt x="3136" y="789"/>
                  </a:cubicBezTo>
                  <a:cubicBezTo>
                    <a:pt x="0" y="3157"/>
                    <a:pt x="2569" y="8060"/>
                    <a:pt x="2569" y="8060"/>
                  </a:cubicBezTo>
                  <a:cubicBezTo>
                    <a:pt x="2569" y="8060"/>
                    <a:pt x="1902" y="6159"/>
                    <a:pt x="5471" y="4158"/>
                  </a:cubicBezTo>
                  <a:cubicBezTo>
                    <a:pt x="8249" y="2614"/>
                    <a:pt x="7199" y="0"/>
                    <a:pt x="515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85;p28">
              <a:extLst>
                <a:ext uri="{FF2B5EF4-FFF2-40B4-BE49-F238E27FC236}">
                  <a16:creationId xmlns:a16="http://schemas.microsoft.com/office/drawing/2014/main" id="{2249130A-4FCC-A159-A48C-255DAC1D468F}"/>
                </a:ext>
              </a:extLst>
            </p:cNvPr>
            <p:cNvSpPr/>
            <p:nvPr/>
          </p:nvSpPr>
          <p:spPr>
            <a:xfrm>
              <a:off x="11190675" y="4695975"/>
              <a:ext cx="235500" cy="127800"/>
            </a:xfrm>
            <a:custGeom>
              <a:avLst/>
              <a:gdLst/>
              <a:ahLst/>
              <a:cxnLst/>
              <a:rect l="l" t="t" r="r" b="b"/>
              <a:pathLst>
                <a:path w="9420" h="5112" extrusionOk="0">
                  <a:moveTo>
                    <a:pt x="4716" y="1"/>
                  </a:moveTo>
                  <a:cubicBezTo>
                    <a:pt x="2294" y="1"/>
                    <a:pt x="1" y="1930"/>
                    <a:pt x="1" y="1930"/>
                  </a:cubicBezTo>
                  <a:cubicBezTo>
                    <a:pt x="1" y="1930"/>
                    <a:pt x="294" y="1740"/>
                    <a:pt x="835" y="1740"/>
                  </a:cubicBezTo>
                  <a:cubicBezTo>
                    <a:pt x="1597" y="1740"/>
                    <a:pt x="2851" y="2117"/>
                    <a:pt x="4470" y="3931"/>
                  </a:cubicBezTo>
                  <a:cubicBezTo>
                    <a:pt x="5210" y="4771"/>
                    <a:pt x="5976" y="5111"/>
                    <a:pt x="6639" y="5111"/>
                  </a:cubicBezTo>
                  <a:cubicBezTo>
                    <a:pt x="8397" y="5111"/>
                    <a:pt x="9420" y="2713"/>
                    <a:pt x="7239" y="896"/>
                  </a:cubicBezTo>
                  <a:cubicBezTo>
                    <a:pt x="6446" y="242"/>
                    <a:pt x="5573" y="1"/>
                    <a:pt x="47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339133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cơ quan </a:t>
            </a:r>
            <a:r>
              <a:rPr lang="vi-VN" sz="3000" dirty="0" err="1"/>
              <a:t>kiểm</a:t>
            </a:r>
            <a:r>
              <a:rPr lang="vi-VN" sz="3000" dirty="0"/>
              <a:t> </a:t>
            </a:r>
            <a:r>
              <a:rPr lang="vi-VN" sz="3000" dirty="0" err="1"/>
              <a:t>định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657342" y="3337919"/>
            <a:ext cx="3829314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Quy trình đã được ký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09F2D30-A517-85AA-3A08-58CBB9A52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4" y="1584920"/>
            <a:ext cx="5759450" cy="1542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4024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người</a:t>
            </a:r>
            <a:r>
              <a:rPr lang="vi-VN" sz="3000" dirty="0"/>
              <a:t> tiêu </a:t>
            </a:r>
            <a:r>
              <a:rPr lang="vi-VN" sz="3000" dirty="0" err="1"/>
              <a:t>dùng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657343" y="3963035"/>
            <a:ext cx="3829314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Trang chủ của website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F36C79-BB59-CC43-88A2-FCA46EFD6F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5" y="1180465"/>
            <a:ext cx="5759450" cy="278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6073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người</a:t>
            </a:r>
            <a:r>
              <a:rPr lang="vi-VN" sz="3000" dirty="0"/>
              <a:t> tiêu </a:t>
            </a:r>
            <a:r>
              <a:rPr lang="vi-VN" sz="3000" dirty="0" err="1"/>
              <a:t>dùng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738024" y="3600137"/>
            <a:ext cx="3829314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tìm kiếm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7F066EA-D0A0-01CB-256B-E6B1166D6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199" y="1455957"/>
            <a:ext cx="5181600" cy="2089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3157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người</a:t>
            </a:r>
            <a:r>
              <a:rPr lang="vi-VN" sz="3000" dirty="0"/>
              <a:t> tiêu </a:t>
            </a:r>
            <a:r>
              <a:rPr lang="vi-VN" sz="3000" dirty="0" err="1"/>
              <a:t>dùng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825430" y="4090954"/>
            <a:ext cx="3829314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Kết quả tìm kiếm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B710E11E-FF37-85B4-623C-D2300D069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9017" y="1286098"/>
            <a:ext cx="4405966" cy="2804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80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Kết</a:t>
            </a:r>
            <a:r>
              <a:rPr lang="vi-VN" sz="3000" dirty="0"/>
              <a:t> </a:t>
            </a:r>
            <a:r>
              <a:rPr lang="vi-VN" sz="3000" dirty="0" err="1"/>
              <a:t>quả</a:t>
            </a:r>
            <a:r>
              <a:rPr lang="vi-VN" sz="3000" dirty="0"/>
              <a:t> </a:t>
            </a:r>
            <a:r>
              <a:rPr lang="vi-VN" sz="3000" dirty="0" err="1"/>
              <a:t>đạt</a:t>
            </a:r>
            <a:r>
              <a:rPr lang="vi-VN" sz="3000" dirty="0"/>
              <a:t> </a:t>
            </a:r>
            <a:r>
              <a:rPr lang="vi-VN" sz="3000" dirty="0" err="1"/>
              <a:t>được</a:t>
            </a:r>
            <a:endParaRPr lang="vi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429B76-940E-996B-0DD7-A1E5CDEA2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12164"/>
            <a:ext cx="8229600" cy="3374136"/>
          </a:xfrm>
        </p:spPr>
        <p:txBody>
          <a:bodyPr/>
          <a:lstStyle/>
          <a:p>
            <a:pPr marL="342900" marR="0" lvl="0" indent="-34290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Times New Roman" panose="02020603050405020304" pitchFamily="18" charset="0"/>
              <a:buChar char="-"/>
            </a:pP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Nhóm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đã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xây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dựng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thành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công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website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truy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xuất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nguồn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gốc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sản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phẩm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sữa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tươi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Mộc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Châu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dựa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trên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công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nghệ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Blockchain.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marR="0" lvl="0" indent="-34290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Times New Roman" panose="02020603050405020304" pitchFamily="18" charset="0"/>
              <a:buChar char="-"/>
            </a:pP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Nhà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sản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xuất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thêm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được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các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sản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phẩm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khác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nhau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lô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hàng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khác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nhau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và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chọn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cơ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quan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kiểm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định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phù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hợp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với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quy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trình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sản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xuất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marR="0" lvl="0" indent="-34290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Times New Roman" panose="02020603050405020304" pitchFamily="18" charset="0"/>
              <a:buChar char="-"/>
            </a:pP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Cơ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quan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kiểm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định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tự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tạo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bộ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khóa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RSA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và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khóa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bí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mật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chỉ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mình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cơ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quan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kiểm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định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biết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Sử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dụng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khóa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bí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mật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để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ký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lên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các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quy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trình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sản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xuất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marR="0" lvl="0" indent="-34290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Font typeface="Times New Roman" panose="02020603050405020304" pitchFamily="18" charset="0"/>
              <a:buChar char="-"/>
            </a:pP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Sản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phẩm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sau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khi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các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cơ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quan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kiểm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định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ký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lên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mô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tả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các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quy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trình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sản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xuất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được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hiển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thị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lên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trang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chủ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và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sẽ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được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xác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thực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lại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chữ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ký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của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các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cơ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quan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kiểm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định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xem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thông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tin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có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đúng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và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có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bị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thay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đổi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không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?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Hiển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thị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chi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tiết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mô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tả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từng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quy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trình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sản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dirty="0" err="1">
                <a:effectLst/>
                <a:latin typeface="Roboto" panose="02000000000000000000" pitchFamily="2" charset="0"/>
                <a:ea typeface="Roboto" panose="02000000000000000000" pitchFamily="2" charset="0"/>
              </a:rPr>
              <a:t>xuất</a:t>
            </a:r>
            <a:r>
              <a:rPr lang="en-US" sz="1400" dirty="0">
                <a:effectLst/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39700" indent="0">
              <a:lnSpc>
                <a:spcPct val="150000"/>
              </a:lnSpc>
              <a:buNone/>
            </a:pP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7972554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CF8D5-6B6E-F791-9B5F-7446C45A7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2509" y="1895179"/>
            <a:ext cx="5542678" cy="1323949"/>
          </a:xfrm>
        </p:spPr>
        <p:txBody>
          <a:bodyPr/>
          <a:lstStyle/>
          <a:p>
            <a:r>
              <a:rPr lang="vi-VN" dirty="0" err="1"/>
              <a:t>Thank</a:t>
            </a:r>
            <a:r>
              <a:rPr lang="vi-VN" dirty="0"/>
              <a:t> </a:t>
            </a:r>
            <a:r>
              <a:rPr lang="vi-VN" dirty="0" err="1"/>
              <a:t>you</a:t>
            </a:r>
            <a:endParaRPr lang="vi-VN" dirty="0"/>
          </a:p>
        </p:txBody>
      </p:sp>
      <p:sp>
        <p:nvSpPr>
          <p:cNvPr id="4" name="Google Shape;165;p16">
            <a:extLst>
              <a:ext uri="{FF2B5EF4-FFF2-40B4-BE49-F238E27FC236}">
                <a16:creationId xmlns:a16="http://schemas.microsoft.com/office/drawing/2014/main" id="{116F12B5-AB6D-09BE-6158-5762F64D5C22}"/>
              </a:ext>
            </a:extLst>
          </p:cNvPr>
          <p:cNvSpPr/>
          <p:nvPr/>
        </p:nvSpPr>
        <p:spPr>
          <a:xfrm>
            <a:off x="772203" y="1478156"/>
            <a:ext cx="633600" cy="267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" name="Google Shape;166;p16">
            <a:extLst>
              <a:ext uri="{FF2B5EF4-FFF2-40B4-BE49-F238E27FC236}">
                <a16:creationId xmlns:a16="http://schemas.microsoft.com/office/drawing/2014/main" id="{D5D490A0-2ACD-5FA2-30C1-59A2B84D67F4}"/>
              </a:ext>
            </a:extLst>
          </p:cNvPr>
          <p:cNvGrpSpPr/>
          <p:nvPr/>
        </p:nvGrpSpPr>
        <p:grpSpPr>
          <a:xfrm flipH="1">
            <a:off x="771795" y="961352"/>
            <a:ext cx="634262" cy="3192052"/>
            <a:chOff x="5061398" y="1667895"/>
            <a:chExt cx="593101" cy="2984900"/>
          </a:xfrm>
        </p:grpSpPr>
        <p:sp>
          <p:nvSpPr>
            <p:cNvPr id="22" name="Google Shape;167;p16">
              <a:extLst>
                <a:ext uri="{FF2B5EF4-FFF2-40B4-BE49-F238E27FC236}">
                  <a16:creationId xmlns:a16="http://schemas.microsoft.com/office/drawing/2014/main" id="{42C32465-F4A6-A20C-DC8D-FAA066CEA431}"/>
                </a:ext>
              </a:extLst>
            </p:cNvPr>
            <p:cNvSpPr/>
            <p:nvPr/>
          </p:nvSpPr>
          <p:spPr>
            <a:xfrm>
              <a:off x="5061398" y="2150530"/>
              <a:ext cx="593101" cy="2502265"/>
            </a:xfrm>
            <a:custGeom>
              <a:avLst/>
              <a:gdLst/>
              <a:ahLst/>
              <a:cxnLst/>
              <a:rect l="l" t="t" r="r" b="b"/>
              <a:pathLst>
                <a:path w="38314" h="161645" extrusionOk="0">
                  <a:moveTo>
                    <a:pt x="1" y="0"/>
                  </a:moveTo>
                  <a:lnTo>
                    <a:pt x="1" y="161644"/>
                  </a:lnTo>
                  <a:lnTo>
                    <a:pt x="38313" y="161644"/>
                  </a:lnTo>
                  <a:lnTo>
                    <a:pt x="38313" y="0"/>
                  </a:lnTo>
                  <a:close/>
                </a:path>
              </a:pathLst>
            </a:custGeom>
            <a:solidFill>
              <a:srgbClr val="033E8C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8;p16">
              <a:extLst>
                <a:ext uri="{FF2B5EF4-FFF2-40B4-BE49-F238E27FC236}">
                  <a16:creationId xmlns:a16="http://schemas.microsoft.com/office/drawing/2014/main" id="{C672B3DA-CF45-F8A2-7A4D-D64DE5D92A34}"/>
                </a:ext>
              </a:extLst>
            </p:cNvPr>
            <p:cNvSpPr/>
            <p:nvPr/>
          </p:nvSpPr>
          <p:spPr>
            <a:xfrm>
              <a:off x="5061398" y="1667895"/>
              <a:ext cx="593101" cy="482651"/>
            </a:xfrm>
            <a:custGeom>
              <a:avLst/>
              <a:gdLst/>
              <a:ahLst/>
              <a:cxnLst/>
              <a:rect l="l" t="t" r="r" b="b"/>
              <a:pathLst>
                <a:path w="38314" h="31179" extrusionOk="0">
                  <a:moveTo>
                    <a:pt x="19127" y="0"/>
                  </a:moveTo>
                  <a:lnTo>
                    <a:pt x="1" y="31178"/>
                  </a:lnTo>
                  <a:lnTo>
                    <a:pt x="38313" y="31178"/>
                  </a:lnTo>
                  <a:lnTo>
                    <a:pt x="19127" y="0"/>
                  </a:lnTo>
                  <a:close/>
                </a:path>
              </a:pathLst>
            </a:custGeom>
            <a:solidFill>
              <a:srgbClr val="033E8C">
                <a:alpha val="251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169;p16">
            <a:extLst>
              <a:ext uri="{FF2B5EF4-FFF2-40B4-BE49-F238E27FC236}">
                <a16:creationId xmlns:a16="http://schemas.microsoft.com/office/drawing/2014/main" id="{21581918-C529-D48A-A8BE-0FE8B7F07112}"/>
              </a:ext>
            </a:extLst>
          </p:cNvPr>
          <p:cNvSpPr/>
          <p:nvPr/>
        </p:nvSpPr>
        <p:spPr>
          <a:xfrm flipH="1">
            <a:off x="1089784" y="961232"/>
            <a:ext cx="1903596" cy="516115"/>
          </a:xfrm>
          <a:custGeom>
            <a:avLst/>
            <a:gdLst/>
            <a:ahLst/>
            <a:cxnLst/>
            <a:rect l="l" t="t" r="r" b="b"/>
            <a:pathLst>
              <a:path w="114998" h="31179" extrusionOk="0">
                <a:moveTo>
                  <a:pt x="19126" y="0"/>
                </a:moveTo>
                <a:lnTo>
                  <a:pt x="0" y="31178"/>
                </a:lnTo>
                <a:lnTo>
                  <a:pt x="95871" y="31178"/>
                </a:lnTo>
                <a:lnTo>
                  <a:pt x="11499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70;p16">
            <a:extLst>
              <a:ext uri="{FF2B5EF4-FFF2-40B4-BE49-F238E27FC236}">
                <a16:creationId xmlns:a16="http://schemas.microsoft.com/office/drawing/2014/main" id="{944ADAD0-B9EE-616A-6B47-C40C7CCF0895}"/>
              </a:ext>
            </a:extLst>
          </p:cNvPr>
          <p:cNvSpPr/>
          <p:nvPr/>
        </p:nvSpPr>
        <p:spPr>
          <a:xfrm flipH="1">
            <a:off x="772203" y="961232"/>
            <a:ext cx="634223" cy="516115"/>
          </a:xfrm>
          <a:custGeom>
            <a:avLst/>
            <a:gdLst/>
            <a:ahLst/>
            <a:cxnLst/>
            <a:rect l="l" t="t" r="r" b="b"/>
            <a:pathLst>
              <a:path w="38314" h="31179" extrusionOk="0">
                <a:moveTo>
                  <a:pt x="19127" y="0"/>
                </a:moveTo>
                <a:lnTo>
                  <a:pt x="1" y="31178"/>
                </a:lnTo>
                <a:lnTo>
                  <a:pt x="38313" y="31178"/>
                </a:lnTo>
                <a:lnTo>
                  <a:pt x="1912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71;p16">
            <a:extLst>
              <a:ext uri="{FF2B5EF4-FFF2-40B4-BE49-F238E27FC236}">
                <a16:creationId xmlns:a16="http://schemas.microsoft.com/office/drawing/2014/main" id="{685E673B-23DE-F0C0-A6AA-A99F327592AE}"/>
              </a:ext>
            </a:extLst>
          </p:cNvPr>
          <p:cNvSpPr/>
          <p:nvPr/>
        </p:nvSpPr>
        <p:spPr>
          <a:xfrm flipH="1">
            <a:off x="1089786" y="694262"/>
            <a:ext cx="1586997" cy="266988"/>
          </a:xfrm>
          <a:custGeom>
            <a:avLst/>
            <a:gdLst/>
            <a:ahLst/>
            <a:cxnLst/>
            <a:rect l="l" t="t" r="r" b="b"/>
            <a:pathLst>
              <a:path w="95872" h="16129" extrusionOk="0">
                <a:moveTo>
                  <a:pt x="7255" y="0"/>
                </a:moveTo>
                <a:cubicBezTo>
                  <a:pt x="3238" y="0"/>
                  <a:pt x="0" y="3298"/>
                  <a:pt x="0" y="7255"/>
                </a:cubicBezTo>
                <a:lnTo>
                  <a:pt x="0" y="16128"/>
                </a:lnTo>
                <a:lnTo>
                  <a:pt x="95871" y="16128"/>
                </a:lnTo>
                <a:lnTo>
                  <a:pt x="95871" y="7255"/>
                </a:lnTo>
                <a:cubicBezTo>
                  <a:pt x="95871" y="3238"/>
                  <a:pt x="92573" y="0"/>
                  <a:pt x="8855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72;p16">
            <a:extLst>
              <a:ext uri="{FF2B5EF4-FFF2-40B4-BE49-F238E27FC236}">
                <a16:creationId xmlns:a16="http://schemas.microsoft.com/office/drawing/2014/main" id="{782F3CF9-CF51-9D41-CABB-4239C5B17EBF}"/>
              </a:ext>
            </a:extLst>
          </p:cNvPr>
          <p:cNvSpPr/>
          <p:nvPr/>
        </p:nvSpPr>
        <p:spPr>
          <a:xfrm flipH="1">
            <a:off x="863512" y="1939824"/>
            <a:ext cx="343415" cy="49627"/>
          </a:xfrm>
          <a:custGeom>
            <a:avLst/>
            <a:gdLst/>
            <a:ahLst/>
            <a:cxnLst/>
            <a:rect l="l" t="t" r="r" b="b"/>
            <a:pathLst>
              <a:path w="20746" h="2998" extrusionOk="0">
                <a:moveTo>
                  <a:pt x="1499" y="0"/>
                </a:moveTo>
                <a:cubicBezTo>
                  <a:pt x="660" y="0"/>
                  <a:pt x="0" y="660"/>
                  <a:pt x="0" y="1499"/>
                </a:cubicBezTo>
                <a:cubicBezTo>
                  <a:pt x="0" y="2338"/>
                  <a:pt x="660" y="2998"/>
                  <a:pt x="1499" y="2998"/>
                </a:cubicBezTo>
                <a:lnTo>
                  <a:pt x="19246" y="2998"/>
                </a:lnTo>
                <a:cubicBezTo>
                  <a:pt x="20086" y="2998"/>
                  <a:pt x="20745" y="2338"/>
                  <a:pt x="20745" y="1499"/>
                </a:cubicBezTo>
                <a:cubicBezTo>
                  <a:pt x="20745" y="660"/>
                  <a:pt x="20086" y="0"/>
                  <a:pt x="192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73;p16">
            <a:extLst>
              <a:ext uri="{FF2B5EF4-FFF2-40B4-BE49-F238E27FC236}">
                <a16:creationId xmlns:a16="http://schemas.microsoft.com/office/drawing/2014/main" id="{48AEE5EE-D7BD-0DB5-141B-90B2B1A10F14}"/>
              </a:ext>
            </a:extLst>
          </p:cNvPr>
          <p:cNvSpPr/>
          <p:nvPr/>
        </p:nvSpPr>
        <p:spPr>
          <a:xfrm flipH="1">
            <a:off x="863512" y="1845537"/>
            <a:ext cx="452600" cy="49643"/>
          </a:xfrm>
          <a:custGeom>
            <a:avLst/>
            <a:gdLst/>
            <a:ahLst/>
            <a:cxnLst/>
            <a:rect l="l" t="t" r="r" b="b"/>
            <a:pathLst>
              <a:path w="27342" h="2999" extrusionOk="0">
                <a:moveTo>
                  <a:pt x="1500" y="0"/>
                </a:moveTo>
                <a:cubicBezTo>
                  <a:pt x="660" y="0"/>
                  <a:pt x="1" y="660"/>
                  <a:pt x="1" y="1499"/>
                </a:cubicBezTo>
                <a:cubicBezTo>
                  <a:pt x="1" y="2339"/>
                  <a:pt x="660" y="2998"/>
                  <a:pt x="1500" y="2998"/>
                </a:cubicBezTo>
                <a:lnTo>
                  <a:pt x="25842" y="2998"/>
                </a:lnTo>
                <a:cubicBezTo>
                  <a:pt x="26682" y="2998"/>
                  <a:pt x="27341" y="2339"/>
                  <a:pt x="27341" y="1499"/>
                </a:cubicBezTo>
                <a:cubicBezTo>
                  <a:pt x="27341" y="660"/>
                  <a:pt x="26682" y="0"/>
                  <a:pt x="258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74;p16">
            <a:extLst>
              <a:ext uri="{FF2B5EF4-FFF2-40B4-BE49-F238E27FC236}">
                <a16:creationId xmlns:a16="http://schemas.microsoft.com/office/drawing/2014/main" id="{0356D146-4AE5-ACD4-A5A8-B16C22522946}"/>
              </a:ext>
            </a:extLst>
          </p:cNvPr>
          <p:cNvSpPr/>
          <p:nvPr/>
        </p:nvSpPr>
        <p:spPr>
          <a:xfrm flipH="1">
            <a:off x="863512" y="2358653"/>
            <a:ext cx="343415" cy="49627"/>
          </a:xfrm>
          <a:custGeom>
            <a:avLst/>
            <a:gdLst/>
            <a:ahLst/>
            <a:cxnLst/>
            <a:rect l="l" t="t" r="r" b="b"/>
            <a:pathLst>
              <a:path w="20746" h="2998" extrusionOk="0">
                <a:moveTo>
                  <a:pt x="1499" y="0"/>
                </a:moveTo>
                <a:cubicBezTo>
                  <a:pt x="660" y="0"/>
                  <a:pt x="0" y="720"/>
                  <a:pt x="0" y="1499"/>
                </a:cubicBezTo>
                <a:cubicBezTo>
                  <a:pt x="0" y="2338"/>
                  <a:pt x="660" y="2998"/>
                  <a:pt x="1499" y="2998"/>
                </a:cubicBezTo>
                <a:lnTo>
                  <a:pt x="19246" y="2998"/>
                </a:lnTo>
                <a:cubicBezTo>
                  <a:pt x="20086" y="2998"/>
                  <a:pt x="20745" y="2338"/>
                  <a:pt x="20745" y="1499"/>
                </a:cubicBezTo>
                <a:cubicBezTo>
                  <a:pt x="20745" y="720"/>
                  <a:pt x="20086" y="0"/>
                  <a:pt x="192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75;p16">
            <a:extLst>
              <a:ext uri="{FF2B5EF4-FFF2-40B4-BE49-F238E27FC236}">
                <a16:creationId xmlns:a16="http://schemas.microsoft.com/office/drawing/2014/main" id="{F0AF609B-0568-26B7-0430-233FFCBDF3DF}"/>
              </a:ext>
            </a:extLst>
          </p:cNvPr>
          <p:cNvSpPr/>
          <p:nvPr/>
        </p:nvSpPr>
        <p:spPr>
          <a:xfrm flipH="1">
            <a:off x="863512" y="2478730"/>
            <a:ext cx="343415" cy="49643"/>
          </a:xfrm>
          <a:custGeom>
            <a:avLst/>
            <a:gdLst/>
            <a:ahLst/>
            <a:cxnLst/>
            <a:rect l="l" t="t" r="r" b="b"/>
            <a:pathLst>
              <a:path w="20746" h="2999" extrusionOk="0">
                <a:moveTo>
                  <a:pt x="1499" y="1"/>
                </a:moveTo>
                <a:cubicBezTo>
                  <a:pt x="660" y="1"/>
                  <a:pt x="0" y="660"/>
                  <a:pt x="0" y="1500"/>
                </a:cubicBezTo>
                <a:cubicBezTo>
                  <a:pt x="0" y="2279"/>
                  <a:pt x="660" y="2999"/>
                  <a:pt x="1499" y="2999"/>
                </a:cubicBezTo>
                <a:lnTo>
                  <a:pt x="19246" y="2999"/>
                </a:lnTo>
                <a:cubicBezTo>
                  <a:pt x="20086" y="2999"/>
                  <a:pt x="20745" y="2279"/>
                  <a:pt x="20745" y="1500"/>
                </a:cubicBezTo>
                <a:cubicBezTo>
                  <a:pt x="20745" y="660"/>
                  <a:pt x="20086" y="1"/>
                  <a:pt x="1924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76;p16">
            <a:extLst>
              <a:ext uri="{FF2B5EF4-FFF2-40B4-BE49-F238E27FC236}">
                <a16:creationId xmlns:a16="http://schemas.microsoft.com/office/drawing/2014/main" id="{F1F7083F-2045-8E39-82BB-7EF4822BA4FB}"/>
              </a:ext>
            </a:extLst>
          </p:cNvPr>
          <p:cNvSpPr/>
          <p:nvPr/>
        </p:nvSpPr>
        <p:spPr>
          <a:xfrm flipH="1">
            <a:off x="863512" y="3194308"/>
            <a:ext cx="343415" cy="49643"/>
          </a:xfrm>
          <a:custGeom>
            <a:avLst/>
            <a:gdLst/>
            <a:ahLst/>
            <a:cxnLst/>
            <a:rect l="l" t="t" r="r" b="b"/>
            <a:pathLst>
              <a:path w="20746" h="2999" extrusionOk="0">
                <a:moveTo>
                  <a:pt x="1499" y="1"/>
                </a:moveTo>
                <a:cubicBezTo>
                  <a:pt x="660" y="1"/>
                  <a:pt x="0" y="660"/>
                  <a:pt x="0" y="1500"/>
                </a:cubicBezTo>
                <a:cubicBezTo>
                  <a:pt x="0" y="2339"/>
                  <a:pt x="660" y="2999"/>
                  <a:pt x="1499" y="2999"/>
                </a:cubicBezTo>
                <a:lnTo>
                  <a:pt x="19246" y="2999"/>
                </a:lnTo>
                <a:cubicBezTo>
                  <a:pt x="20086" y="2999"/>
                  <a:pt x="20745" y="2339"/>
                  <a:pt x="20745" y="1500"/>
                </a:cubicBezTo>
                <a:cubicBezTo>
                  <a:pt x="20745" y="660"/>
                  <a:pt x="20086" y="1"/>
                  <a:pt x="1924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77;p16">
            <a:extLst>
              <a:ext uri="{FF2B5EF4-FFF2-40B4-BE49-F238E27FC236}">
                <a16:creationId xmlns:a16="http://schemas.microsoft.com/office/drawing/2014/main" id="{ACE817F0-C184-F64C-7D9D-D5371A31FEFE}"/>
              </a:ext>
            </a:extLst>
          </p:cNvPr>
          <p:cNvSpPr/>
          <p:nvPr/>
        </p:nvSpPr>
        <p:spPr>
          <a:xfrm flipH="1">
            <a:off x="863512" y="3313408"/>
            <a:ext cx="343415" cy="49643"/>
          </a:xfrm>
          <a:custGeom>
            <a:avLst/>
            <a:gdLst/>
            <a:ahLst/>
            <a:cxnLst/>
            <a:rect l="l" t="t" r="r" b="b"/>
            <a:pathLst>
              <a:path w="20746" h="2999" extrusionOk="0">
                <a:moveTo>
                  <a:pt x="1499" y="1"/>
                </a:moveTo>
                <a:cubicBezTo>
                  <a:pt x="660" y="1"/>
                  <a:pt x="0" y="660"/>
                  <a:pt x="0" y="1500"/>
                </a:cubicBezTo>
                <a:cubicBezTo>
                  <a:pt x="0" y="2339"/>
                  <a:pt x="660" y="2999"/>
                  <a:pt x="1499" y="2999"/>
                </a:cubicBezTo>
                <a:lnTo>
                  <a:pt x="19246" y="2999"/>
                </a:lnTo>
                <a:cubicBezTo>
                  <a:pt x="20086" y="2999"/>
                  <a:pt x="20745" y="2339"/>
                  <a:pt x="20745" y="1500"/>
                </a:cubicBezTo>
                <a:cubicBezTo>
                  <a:pt x="20745" y="660"/>
                  <a:pt x="20086" y="1"/>
                  <a:pt x="1924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78;p16">
            <a:extLst>
              <a:ext uri="{FF2B5EF4-FFF2-40B4-BE49-F238E27FC236}">
                <a16:creationId xmlns:a16="http://schemas.microsoft.com/office/drawing/2014/main" id="{E584716D-D537-C1AD-2B67-B05EA009C20B}"/>
              </a:ext>
            </a:extLst>
          </p:cNvPr>
          <p:cNvSpPr/>
          <p:nvPr/>
        </p:nvSpPr>
        <p:spPr>
          <a:xfrm flipH="1">
            <a:off x="863512" y="3699495"/>
            <a:ext cx="343415" cy="49627"/>
          </a:xfrm>
          <a:custGeom>
            <a:avLst/>
            <a:gdLst/>
            <a:ahLst/>
            <a:cxnLst/>
            <a:rect l="l" t="t" r="r" b="b"/>
            <a:pathLst>
              <a:path w="20746" h="2998" extrusionOk="0">
                <a:moveTo>
                  <a:pt x="1499" y="0"/>
                </a:moveTo>
                <a:cubicBezTo>
                  <a:pt x="660" y="0"/>
                  <a:pt x="0" y="660"/>
                  <a:pt x="0" y="1499"/>
                </a:cubicBezTo>
                <a:cubicBezTo>
                  <a:pt x="0" y="2278"/>
                  <a:pt x="660" y="2998"/>
                  <a:pt x="1499" y="2998"/>
                </a:cubicBezTo>
                <a:lnTo>
                  <a:pt x="19246" y="2998"/>
                </a:lnTo>
                <a:cubicBezTo>
                  <a:pt x="20086" y="2998"/>
                  <a:pt x="20745" y="2278"/>
                  <a:pt x="20745" y="1499"/>
                </a:cubicBezTo>
                <a:cubicBezTo>
                  <a:pt x="20745" y="660"/>
                  <a:pt x="20086" y="0"/>
                  <a:pt x="1924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79;p16">
            <a:extLst>
              <a:ext uri="{FF2B5EF4-FFF2-40B4-BE49-F238E27FC236}">
                <a16:creationId xmlns:a16="http://schemas.microsoft.com/office/drawing/2014/main" id="{61D67CD5-C44E-1F36-E291-859847C2E75E}"/>
              </a:ext>
            </a:extLst>
          </p:cNvPr>
          <p:cNvSpPr/>
          <p:nvPr/>
        </p:nvSpPr>
        <p:spPr>
          <a:xfrm flipH="1">
            <a:off x="863512" y="2265359"/>
            <a:ext cx="452600" cy="49627"/>
          </a:xfrm>
          <a:custGeom>
            <a:avLst/>
            <a:gdLst/>
            <a:ahLst/>
            <a:cxnLst/>
            <a:rect l="l" t="t" r="r" b="b"/>
            <a:pathLst>
              <a:path w="27342" h="2998" extrusionOk="0">
                <a:moveTo>
                  <a:pt x="1500" y="0"/>
                </a:moveTo>
                <a:cubicBezTo>
                  <a:pt x="660" y="0"/>
                  <a:pt x="1" y="660"/>
                  <a:pt x="1" y="1499"/>
                </a:cubicBezTo>
                <a:cubicBezTo>
                  <a:pt x="1" y="2278"/>
                  <a:pt x="660" y="2998"/>
                  <a:pt x="1500" y="2998"/>
                </a:cubicBezTo>
                <a:lnTo>
                  <a:pt x="25842" y="2998"/>
                </a:lnTo>
                <a:cubicBezTo>
                  <a:pt x="26682" y="2998"/>
                  <a:pt x="27341" y="2278"/>
                  <a:pt x="27341" y="1499"/>
                </a:cubicBezTo>
                <a:cubicBezTo>
                  <a:pt x="27341" y="660"/>
                  <a:pt x="26682" y="0"/>
                  <a:pt x="258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80;p16">
            <a:extLst>
              <a:ext uri="{FF2B5EF4-FFF2-40B4-BE49-F238E27FC236}">
                <a16:creationId xmlns:a16="http://schemas.microsoft.com/office/drawing/2014/main" id="{7A7EDDEB-430F-E397-7561-645CAD625A0F}"/>
              </a:ext>
            </a:extLst>
          </p:cNvPr>
          <p:cNvSpPr/>
          <p:nvPr/>
        </p:nvSpPr>
        <p:spPr>
          <a:xfrm flipH="1">
            <a:off x="863512" y="2908484"/>
            <a:ext cx="452600" cy="49643"/>
          </a:xfrm>
          <a:custGeom>
            <a:avLst/>
            <a:gdLst/>
            <a:ahLst/>
            <a:cxnLst/>
            <a:rect l="l" t="t" r="r" b="b"/>
            <a:pathLst>
              <a:path w="27342" h="2999" extrusionOk="0">
                <a:moveTo>
                  <a:pt x="1500" y="0"/>
                </a:moveTo>
                <a:cubicBezTo>
                  <a:pt x="660" y="0"/>
                  <a:pt x="1" y="720"/>
                  <a:pt x="1" y="1499"/>
                </a:cubicBezTo>
                <a:cubicBezTo>
                  <a:pt x="1" y="2339"/>
                  <a:pt x="660" y="2998"/>
                  <a:pt x="1500" y="2998"/>
                </a:cubicBezTo>
                <a:lnTo>
                  <a:pt x="25842" y="2998"/>
                </a:lnTo>
                <a:cubicBezTo>
                  <a:pt x="26682" y="2998"/>
                  <a:pt x="27341" y="2339"/>
                  <a:pt x="27341" y="1499"/>
                </a:cubicBezTo>
                <a:cubicBezTo>
                  <a:pt x="27341" y="720"/>
                  <a:pt x="26682" y="0"/>
                  <a:pt x="258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1;p16">
            <a:extLst>
              <a:ext uri="{FF2B5EF4-FFF2-40B4-BE49-F238E27FC236}">
                <a16:creationId xmlns:a16="http://schemas.microsoft.com/office/drawing/2014/main" id="{9F7345D2-37A9-0527-275F-C9ACB513096B}"/>
              </a:ext>
            </a:extLst>
          </p:cNvPr>
          <p:cNvSpPr/>
          <p:nvPr/>
        </p:nvSpPr>
        <p:spPr>
          <a:xfrm>
            <a:off x="1406409" y="1477610"/>
            <a:ext cx="1586100" cy="2675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7110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76D67DD-D00E-25B0-D8FD-59E772FD6E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18"/>
          <a:stretch/>
        </p:blipFill>
        <p:spPr>
          <a:xfrm>
            <a:off x="249382" y="995081"/>
            <a:ext cx="6470073" cy="3698145"/>
          </a:xfrm>
          <a:prstGeom prst="rect">
            <a:avLst/>
          </a:prstGeom>
        </p:spPr>
      </p:pic>
      <p:sp>
        <p:nvSpPr>
          <p:cNvPr id="7" name="Google Shape;371;p18">
            <a:extLst>
              <a:ext uri="{FF2B5EF4-FFF2-40B4-BE49-F238E27FC236}">
                <a16:creationId xmlns:a16="http://schemas.microsoft.com/office/drawing/2014/main" id="{E6F113C3-BABD-F72F-56CC-65A5468792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332237"/>
            <a:ext cx="8229600" cy="39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Sơ đồ </a:t>
            </a:r>
            <a:r>
              <a:rPr lang="vi-VN" dirty="0" err="1"/>
              <a:t>chuỗi</a:t>
            </a:r>
            <a:r>
              <a:rPr lang="vi-VN" dirty="0"/>
              <a:t> cung </a:t>
            </a:r>
            <a:r>
              <a:rPr lang="vi-VN" dirty="0" err="1"/>
              <a:t>ứng</a:t>
            </a:r>
            <a:r>
              <a:rPr lang="en" dirty="0"/>
              <a:t> sữa tươi</a:t>
            </a:r>
            <a:endParaRPr dirty="0"/>
          </a:p>
        </p:txBody>
      </p:sp>
      <p:sp>
        <p:nvSpPr>
          <p:cNvPr id="8" name="Google Shape;159;p15">
            <a:extLst>
              <a:ext uri="{FF2B5EF4-FFF2-40B4-BE49-F238E27FC236}">
                <a16:creationId xmlns:a16="http://schemas.microsoft.com/office/drawing/2014/main" id="{CA99633C-4DFD-67F2-3ED8-D9FE88CFB372}"/>
              </a:ext>
            </a:extLst>
          </p:cNvPr>
          <p:cNvSpPr txBox="1">
            <a:spLocks/>
          </p:cNvSpPr>
          <p:nvPr/>
        </p:nvSpPr>
        <p:spPr>
          <a:xfrm>
            <a:off x="6719455" y="1400424"/>
            <a:ext cx="2259915" cy="21324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Mô hình truy xuất nguồn gốc nông sản</a:t>
            </a:r>
            <a:r>
              <a:rPr lang="en-US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dựa trên Blockchain gồm có những bên</a:t>
            </a:r>
            <a:r>
              <a:rPr lang="en-US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tham gia:</a:t>
            </a:r>
            <a:endParaRPr lang="vi-VN" sz="1000" b="0" dirty="0">
              <a:effectLst/>
            </a:endParaRPr>
          </a:p>
          <a:p>
            <a:pPr algn="just" rtl="0">
              <a:spcBef>
                <a:spcPts val="800"/>
              </a:spcBef>
              <a:spcAft>
                <a:spcPts val="0"/>
              </a:spcAft>
            </a:pP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1</a:t>
            </a:r>
            <a:r>
              <a:rPr lang="en-US" sz="1000" dirty="0">
                <a:latin typeface="Calibri" panose="020F0502020204030204" pitchFamily="34" charset="0"/>
              </a:rPr>
              <a:t>. 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Nông dân (farmers)</a:t>
            </a:r>
            <a:endParaRPr lang="en-US" sz="10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algn="just" rtl="0">
              <a:spcBef>
                <a:spcPts val="800"/>
              </a:spcBef>
              <a:spcAft>
                <a:spcPts val="0"/>
              </a:spcAft>
            </a:pPr>
            <a:r>
              <a:rPr lang="en-US" sz="1000" dirty="0">
                <a:latin typeface="Calibri" panose="020F0502020204030204" pitchFamily="34" charset="0"/>
              </a:rPr>
              <a:t>2. </a:t>
            </a:r>
            <a:r>
              <a:rPr lang="en-US" sz="1000" dirty="0" err="1">
                <a:latin typeface="Calibri" panose="020F0502020204030204" pitchFamily="34" charset="0"/>
              </a:rPr>
              <a:t>Nhà</a:t>
            </a:r>
            <a:r>
              <a:rPr lang="en-US" sz="1000" dirty="0">
                <a:latin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</a:rPr>
              <a:t>sản</a:t>
            </a:r>
            <a:r>
              <a:rPr lang="en-US" sz="1000" dirty="0">
                <a:latin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</a:rPr>
              <a:t>xuất</a:t>
            </a:r>
            <a:r>
              <a:rPr lang="en-US" sz="1000" dirty="0">
                <a:latin typeface="Calibri" panose="020F0502020204030204" pitchFamily="34" charset="0"/>
              </a:rPr>
              <a:t> </a:t>
            </a:r>
            <a:r>
              <a:rPr lang="en-US" sz="1000" dirty="0" err="1">
                <a:latin typeface="Calibri" panose="020F0502020204030204" pitchFamily="34" charset="0"/>
              </a:rPr>
              <a:t>sữa</a:t>
            </a:r>
            <a:r>
              <a:rPr lang="en-US" sz="1000" dirty="0">
                <a:latin typeface="Calibri" panose="020F0502020204030204" pitchFamily="34" charset="0"/>
              </a:rPr>
              <a:t> (Company)</a:t>
            </a:r>
            <a:endParaRPr lang="vi-VN" sz="1000" b="0" dirty="0">
              <a:effectLst/>
            </a:endParaRPr>
          </a:p>
          <a:p>
            <a:pPr algn="just" rtl="0">
              <a:spcBef>
                <a:spcPts val="800"/>
              </a:spcBef>
              <a:spcAft>
                <a:spcPts val="0"/>
              </a:spcAft>
            </a:pPr>
            <a:r>
              <a:rPr lang="en-US" sz="1000" dirty="0">
                <a:latin typeface="Calibri" panose="020F0502020204030204" pitchFamily="34" charset="0"/>
              </a:rPr>
              <a:t>3.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Ng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ười thu mua </a:t>
            </a:r>
            <a:r>
              <a:rPr lang="en-US" sz="10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sữa</a:t>
            </a:r>
            <a:r>
              <a:rPr lang="en-US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0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tươi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(Co.op </a:t>
            </a:r>
            <a:r>
              <a:rPr lang="en-US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milk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)</a:t>
            </a:r>
            <a:endParaRPr lang="vi-VN" sz="1000" b="0" dirty="0">
              <a:effectLst/>
            </a:endParaRPr>
          </a:p>
          <a:p>
            <a:pPr algn="just" rtl="0">
              <a:spcBef>
                <a:spcPts val="800"/>
              </a:spcBef>
              <a:spcAft>
                <a:spcPts val="0"/>
              </a:spcAft>
            </a:pPr>
            <a:r>
              <a:rPr lang="en-US" sz="1000" dirty="0">
                <a:latin typeface="Calibri" panose="020F0502020204030204" pitchFamily="34" charset="0"/>
              </a:rPr>
              <a:t>4. </a:t>
            </a:r>
            <a:r>
              <a:rPr lang="en-US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N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gười vận chuyển (carriers)</a:t>
            </a:r>
            <a:endParaRPr lang="vi-VN" sz="1000" b="0" dirty="0">
              <a:effectLst/>
            </a:endParaRPr>
          </a:p>
          <a:p>
            <a:pPr algn="just" rtl="0">
              <a:spcBef>
                <a:spcPts val="800"/>
              </a:spcBef>
              <a:spcAft>
                <a:spcPts val="0"/>
              </a:spcAft>
            </a:pPr>
            <a:r>
              <a:rPr lang="en-US" sz="1000" dirty="0">
                <a:latin typeface="Calibri" panose="020F0502020204030204" pitchFamily="34" charset="0"/>
              </a:rPr>
              <a:t>5.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000" dirty="0">
                <a:latin typeface="Calibri" panose="020F0502020204030204" pitchFamily="34" charset="0"/>
              </a:rPr>
              <a:t>N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gười bán lẻ (retailers)</a:t>
            </a:r>
            <a:endParaRPr lang="vi-VN" sz="1000" b="0" dirty="0">
              <a:effectLst/>
            </a:endParaRPr>
          </a:p>
          <a:p>
            <a:pPr algn="just" rtl="0">
              <a:spcBef>
                <a:spcPts val="800"/>
              </a:spcBef>
              <a:spcAft>
                <a:spcPts val="0"/>
              </a:spcAft>
            </a:pPr>
            <a:r>
              <a:rPr lang="en-US" sz="1000" dirty="0">
                <a:latin typeface="Calibri" panose="020F0502020204030204" pitchFamily="34" charset="0"/>
              </a:rPr>
              <a:t>6.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000" dirty="0">
                <a:latin typeface="Calibri" panose="020F0502020204030204" pitchFamily="34" charset="0"/>
              </a:rPr>
              <a:t>K</a:t>
            </a:r>
            <a:r>
              <a:rPr lang="vi-VN" sz="10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hách hàng (customers)</a:t>
            </a:r>
            <a:endParaRPr lang="vi-VN" sz="1000" b="0" dirty="0">
              <a:effectLst/>
            </a:endParaRPr>
          </a:p>
          <a:p>
            <a:br>
              <a:rPr lang="vi-VN" sz="1100" dirty="0"/>
            </a:br>
            <a:endParaRPr lang="vi-VN" sz="1100" dirty="0"/>
          </a:p>
        </p:txBody>
      </p:sp>
    </p:spTree>
    <p:extLst>
      <p:ext uri="{BB962C8B-B14F-4D97-AF65-F5344CB8AC3E}">
        <p14:creationId xmlns:p14="http://schemas.microsoft.com/office/powerpoint/2010/main" val="1792490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385B1-F79A-1DF1-1B72-9D02332DE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Cơ </a:t>
            </a:r>
            <a:r>
              <a:rPr lang="vi-VN" dirty="0" err="1"/>
              <a:t>sở</a:t>
            </a:r>
            <a:r>
              <a:rPr lang="vi-VN" dirty="0"/>
              <a:t> </a:t>
            </a:r>
            <a:r>
              <a:rPr lang="vi-VN" dirty="0" err="1"/>
              <a:t>dữ</a:t>
            </a:r>
            <a:r>
              <a:rPr lang="vi-VN" dirty="0"/>
              <a:t> </a:t>
            </a:r>
            <a:r>
              <a:rPr lang="vi-VN" dirty="0" err="1"/>
              <a:t>liệu</a:t>
            </a:r>
            <a:r>
              <a:rPr lang="vi-VN" dirty="0"/>
              <a:t> </a:t>
            </a:r>
            <a:r>
              <a:rPr lang="vi-VN" dirty="0" err="1"/>
              <a:t>website</a:t>
            </a:r>
            <a:endParaRPr lang="vi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9F1794-6D55-32A8-8F76-EE4758BB5B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446927"/>
            <a:ext cx="4103408" cy="2249646"/>
          </a:xfrm>
        </p:spPr>
        <p:txBody>
          <a:bodyPr/>
          <a:lstStyle/>
          <a:p>
            <a:pPr marL="0" marR="0" indent="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nl-N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 sở dữ liệu Website bao gồm 5 bảng:</a:t>
            </a:r>
            <a:endParaRPr lang="vi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nl-N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Bao gồm các bảng: VaiTro, NguoiDung, LoHang, SanPham, QuyTrinh.</a:t>
            </a:r>
            <a:endParaRPr lang="vi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nl-NL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Các trường của các bảng và mối quan hệ giữa các bảng:</a:t>
            </a:r>
            <a:endParaRPr lang="vi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A13F0D-B969-6F7E-2321-5A27F36E6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406" y="1203646"/>
            <a:ext cx="4103407" cy="2736208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7CD5D5D-DB2E-77BB-0CCB-1049DFCD94A1}"/>
              </a:ext>
            </a:extLst>
          </p:cNvPr>
          <p:cNvSpPr txBox="1">
            <a:spLocks/>
          </p:cNvSpPr>
          <p:nvPr/>
        </p:nvSpPr>
        <p:spPr>
          <a:xfrm>
            <a:off x="4966446" y="4058275"/>
            <a:ext cx="3489326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nl-NL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 sở dữ liệu website</a:t>
            </a:r>
            <a:endParaRPr lang="vi-VN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670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5F50DC5C-1360-250D-46B8-4AD8985126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999" y="1283625"/>
            <a:ext cx="3524882" cy="2932034"/>
          </a:xfrm>
        </p:spPr>
        <p:txBody>
          <a:bodyPr/>
          <a:lstStyle/>
          <a:p>
            <a:pPr marL="0" marR="0" algn="just">
              <a:spcBef>
                <a:spcPts val="600"/>
              </a:spcBef>
              <a:spcAft>
                <a:spcPts val="600"/>
              </a:spcAft>
            </a:pPr>
            <a:r>
              <a:rPr lang="vi-VN" sz="18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r>
              <a:rPr lang="nl-NL" sz="14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Website truy xuất nguồn gốc sản xuất sữa tươi Mộc Châu bằng công nghệ Blockhchain có các đối tượng người dùng tham gia đó là: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marR="0" algn="just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- Quản trị viên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marR="0" algn="just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- Nhà sản xuất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marR="0" algn="just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- Cơ quan kiểm định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marR="0" algn="just">
              <a:spcBef>
                <a:spcPts val="600"/>
              </a:spcBef>
              <a:spcAft>
                <a:spcPts val="600"/>
              </a:spcAft>
            </a:pPr>
            <a:r>
              <a:rPr lang="nl-NL" sz="14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- Người tiêu dùng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vi-V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2A2ED8F-F9EC-9BB7-92BA-83897463E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8" y="309961"/>
            <a:ext cx="7773873" cy="739589"/>
          </a:xfrm>
        </p:spPr>
        <p:txBody>
          <a:bodyPr/>
          <a:lstStyle/>
          <a:p>
            <a:r>
              <a:rPr lang="vi-VN" sz="3000" dirty="0"/>
              <a:t>Quy </a:t>
            </a:r>
            <a:r>
              <a:rPr lang="vi-VN" sz="3000" dirty="0" err="1"/>
              <a:t>trình</a:t>
            </a:r>
            <a:r>
              <a:rPr lang="vi-VN" sz="3000" dirty="0"/>
              <a:t> </a:t>
            </a:r>
            <a:r>
              <a:rPr lang="vi-VN" sz="3000" dirty="0" err="1"/>
              <a:t>hoạt</a:t>
            </a:r>
            <a:r>
              <a:rPr lang="vi-VN" sz="3000" dirty="0"/>
              <a:t> </a:t>
            </a:r>
            <a:r>
              <a:rPr lang="vi-VN" sz="3000" dirty="0" err="1"/>
              <a:t>động</a:t>
            </a:r>
            <a:r>
              <a:rPr lang="vi-VN" sz="3000" dirty="0"/>
              <a:t> </a:t>
            </a:r>
            <a:r>
              <a:rPr lang="vi-VN" sz="3000" dirty="0" err="1"/>
              <a:t>của</a:t>
            </a:r>
            <a:r>
              <a:rPr lang="vi-VN" sz="3000" dirty="0"/>
              <a:t> </a:t>
            </a:r>
            <a:r>
              <a:rPr lang="vi-VN" sz="3000" dirty="0" err="1"/>
              <a:t>Website</a:t>
            </a:r>
            <a:endParaRPr lang="vi-VN" sz="3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F7563C-B276-0B15-B244-D227CB93E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560660"/>
            <a:ext cx="3921872" cy="1907318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3C065C6-5873-8C16-4EE5-B0D43CB50F8C}"/>
              </a:ext>
            </a:extLst>
          </p:cNvPr>
          <p:cNvSpPr txBox="1">
            <a:spLocks/>
          </p:cNvSpPr>
          <p:nvPr/>
        </p:nvSpPr>
        <p:spPr>
          <a:xfrm>
            <a:off x="4899121" y="3594352"/>
            <a:ext cx="3489326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 đăng nhập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024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/>
              <a:t>Quy </a:t>
            </a:r>
            <a:r>
              <a:rPr lang="vi-VN" sz="3000" dirty="0" err="1"/>
              <a:t>trình</a:t>
            </a:r>
            <a:r>
              <a:rPr lang="vi-VN" sz="3000" dirty="0"/>
              <a:t> </a:t>
            </a:r>
            <a:r>
              <a:rPr lang="vi-VN" sz="3000" dirty="0" err="1"/>
              <a:t>hoạt</a:t>
            </a:r>
            <a:r>
              <a:rPr lang="vi-VN" sz="3000" dirty="0"/>
              <a:t> </a:t>
            </a:r>
            <a:r>
              <a:rPr lang="vi-VN" sz="3000" dirty="0" err="1"/>
              <a:t>động</a:t>
            </a:r>
            <a:r>
              <a:rPr lang="vi-VN" sz="3000" dirty="0"/>
              <a:t> </a:t>
            </a:r>
            <a:r>
              <a:rPr lang="vi-VN" sz="3000" dirty="0" err="1"/>
              <a:t>của</a:t>
            </a:r>
            <a:r>
              <a:rPr lang="vi-VN" sz="3000" dirty="0"/>
              <a:t> </a:t>
            </a:r>
            <a:r>
              <a:rPr lang="vi-VN" sz="3000" dirty="0" err="1"/>
              <a:t>Website</a:t>
            </a:r>
            <a:endParaRPr lang="vi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429B76-940E-996B-0DD7-A1E5CDEA2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312164"/>
            <a:ext cx="3440559" cy="2337051"/>
          </a:xfrm>
        </p:spPr>
        <p:txBody>
          <a:bodyPr/>
          <a:lstStyle/>
          <a:p>
            <a:pPr marL="139700" indent="0">
              <a:lnSpc>
                <a:spcPct val="150000"/>
              </a:lnSpc>
              <a:buNone/>
            </a:pPr>
            <a:r>
              <a:rPr lang="vi-VN" sz="1400" dirty="0"/>
              <a:t>- Khi </a:t>
            </a:r>
            <a:r>
              <a:rPr lang="vi-VN" sz="1400" dirty="0" err="1"/>
              <a:t>bấm</a:t>
            </a:r>
            <a:r>
              <a:rPr lang="vi-VN" sz="1400" dirty="0"/>
              <a:t> </a:t>
            </a:r>
            <a:r>
              <a:rPr lang="vi-VN" sz="1400" dirty="0" err="1"/>
              <a:t>vào</a:t>
            </a:r>
            <a:r>
              <a:rPr lang="vi-VN" sz="1400" dirty="0"/>
              <a:t> </a:t>
            </a:r>
            <a:r>
              <a:rPr lang="vi-VN" sz="1400" dirty="0" err="1"/>
              <a:t>nút</a:t>
            </a:r>
            <a:r>
              <a:rPr lang="vi-VN" sz="1400" dirty="0"/>
              <a:t>  Đăng </a:t>
            </a:r>
            <a:r>
              <a:rPr lang="vi-VN" sz="1400" dirty="0" err="1"/>
              <a:t>nhập</a:t>
            </a:r>
            <a:r>
              <a:rPr lang="vi-VN" sz="1400" dirty="0"/>
              <a:t> </a:t>
            </a:r>
            <a:r>
              <a:rPr lang="vi-VN" sz="1400" dirty="0" err="1"/>
              <a:t>Hàm</a:t>
            </a:r>
            <a:r>
              <a:rPr lang="vi-VN" sz="1400" dirty="0"/>
              <a:t> </a:t>
            </a:r>
            <a:r>
              <a:rPr lang="vi-VN" sz="1400" dirty="0" err="1"/>
              <a:t>Dangnhap</a:t>
            </a:r>
            <a:r>
              <a:rPr lang="vi-VN" sz="1400" dirty="0"/>
              <a:t> trong </a:t>
            </a:r>
            <a:r>
              <a:rPr lang="vi-VN" sz="1400" dirty="0" err="1"/>
              <a:t>controller</a:t>
            </a:r>
            <a:r>
              <a:rPr lang="vi-VN" sz="1400" dirty="0"/>
              <a:t> </a:t>
            </a:r>
            <a:r>
              <a:rPr lang="vi-VN" sz="1400" dirty="0" err="1"/>
              <a:t>HomeController</a:t>
            </a:r>
            <a:r>
              <a:rPr lang="vi-VN" sz="1400" dirty="0"/>
              <a:t> </a:t>
            </a:r>
            <a:r>
              <a:rPr lang="vi-VN" sz="1400" dirty="0" err="1"/>
              <a:t>sẽ</a:t>
            </a:r>
            <a:r>
              <a:rPr lang="vi-VN" sz="1400" dirty="0"/>
              <a:t> </a:t>
            </a:r>
            <a:r>
              <a:rPr lang="vi-VN" sz="1400" dirty="0" err="1"/>
              <a:t>được</a:t>
            </a:r>
            <a:r>
              <a:rPr lang="vi-VN" sz="1400" dirty="0"/>
              <a:t> </a:t>
            </a:r>
            <a:r>
              <a:rPr lang="vi-VN" sz="1400" dirty="0" err="1"/>
              <a:t>thực</a:t>
            </a:r>
            <a:r>
              <a:rPr lang="vi-VN" sz="1400" dirty="0"/>
              <a:t> </a:t>
            </a:r>
            <a:r>
              <a:rPr lang="vi-VN" sz="1400" dirty="0" err="1"/>
              <a:t>hiện</a:t>
            </a:r>
            <a:r>
              <a:rPr lang="vi-VN" sz="1400" dirty="0"/>
              <a:t>:</a:t>
            </a:r>
          </a:p>
          <a:p>
            <a:pPr marL="139700" indent="0">
              <a:lnSpc>
                <a:spcPct val="150000"/>
              </a:lnSpc>
              <a:buNone/>
            </a:pPr>
            <a:endParaRPr lang="vi-VN" sz="1400" dirty="0"/>
          </a:p>
          <a:p>
            <a:pPr marL="139700" indent="0">
              <a:lnSpc>
                <a:spcPct val="150000"/>
              </a:lnSpc>
              <a:buNone/>
            </a:pPr>
            <a:r>
              <a:rPr lang="vi-VN" sz="1400" dirty="0"/>
              <a:t>- </a:t>
            </a:r>
            <a:r>
              <a:rPr lang="vi-VN" sz="1400" dirty="0" err="1"/>
              <a:t>Tùy</a:t>
            </a:r>
            <a:r>
              <a:rPr lang="vi-VN" sz="1400" dirty="0"/>
              <a:t> </a:t>
            </a:r>
            <a:r>
              <a:rPr lang="vi-VN" sz="1400" dirty="0" err="1"/>
              <a:t>vào</a:t>
            </a:r>
            <a:r>
              <a:rPr lang="vi-VN" sz="1400" dirty="0"/>
              <a:t> </a:t>
            </a:r>
            <a:r>
              <a:rPr lang="vi-VN" sz="1400" dirty="0" err="1"/>
              <a:t>các</a:t>
            </a:r>
            <a:r>
              <a:rPr lang="vi-VN" sz="1400" dirty="0"/>
              <a:t> </a:t>
            </a:r>
            <a:r>
              <a:rPr lang="vi-VN" sz="1400" dirty="0" err="1"/>
              <a:t>tài</a:t>
            </a:r>
            <a:r>
              <a:rPr lang="vi-VN" sz="1400" dirty="0"/>
              <a:t> </a:t>
            </a:r>
            <a:r>
              <a:rPr lang="vi-VN" sz="1400" dirty="0" err="1"/>
              <a:t>khoản</a:t>
            </a:r>
            <a:r>
              <a:rPr lang="vi-VN" sz="1400" dirty="0"/>
              <a:t> </a:t>
            </a:r>
            <a:r>
              <a:rPr lang="vi-VN" sz="1400" dirty="0" err="1"/>
              <a:t>ứng</a:t>
            </a:r>
            <a:r>
              <a:rPr lang="vi-VN" sz="1400" dirty="0"/>
              <a:t> </a:t>
            </a:r>
            <a:r>
              <a:rPr lang="vi-VN" sz="1400" dirty="0" err="1"/>
              <a:t>với</a:t>
            </a:r>
            <a:r>
              <a:rPr lang="vi-VN" sz="1400" dirty="0"/>
              <a:t> vai </a:t>
            </a:r>
            <a:r>
              <a:rPr lang="vi-VN" sz="1400" dirty="0" err="1"/>
              <a:t>trò</a:t>
            </a:r>
            <a:r>
              <a:rPr lang="vi-VN" sz="1400" dirty="0"/>
              <a:t> </a:t>
            </a:r>
            <a:r>
              <a:rPr lang="vi-VN" sz="1400" dirty="0" err="1"/>
              <a:t>khác</a:t>
            </a:r>
            <a:r>
              <a:rPr lang="vi-VN" sz="1400" dirty="0"/>
              <a:t> nhau </a:t>
            </a:r>
            <a:r>
              <a:rPr lang="vi-VN" sz="1400" dirty="0" err="1"/>
              <a:t>sẽ</a:t>
            </a:r>
            <a:r>
              <a:rPr lang="vi-VN" sz="1400" dirty="0"/>
              <a:t> </a:t>
            </a:r>
            <a:r>
              <a:rPr lang="vi-VN" sz="1400" dirty="0" err="1"/>
              <a:t>chuyển</a:t>
            </a:r>
            <a:r>
              <a:rPr lang="vi-VN" sz="1400" dirty="0"/>
              <a:t> </a:t>
            </a:r>
            <a:r>
              <a:rPr lang="vi-VN" sz="1400" dirty="0" err="1"/>
              <a:t>đến</a:t>
            </a:r>
            <a:r>
              <a:rPr lang="vi-VN" sz="1400" dirty="0"/>
              <a:t> trang giao </a:t>
            </a:r>
            <a:r>
              <a:rPr lang="vi-VN" sz="1400" dirty="0" err="1"/>
              <a:t>diện</a:t>
            </a:r>
            <a:r>
              <a:rPr lang="vi-VN" sz="1400" dirty="0"/>
              <a:t> tương </a:t>
            </a:r>
            <a:r>
              <a:rPr lang="vi-VN" sz="1400" dirty="0" err="1"/>
              <a:t>ứng</a:t>
            </a:r>
            <a:r>
              <a:rPr lang="vi-VN" sz="1400" dirty="0"/>
              <a:t>.</a:t>
            </a:r>
          </a:p>
          <a:p>
            <a:pPr marL="139700" indent="0">
              <a:buNone/>
            </a:pPr>
            <a:endParaRPr lang="vi-V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9E6031-938E-3BAE-5305-169D80077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759" y="1309427"/>
            <a:ext cx="4789041" cy="306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864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quản</a:t>
            </a:r>
            <a:r>
              <a:rPr lang="vi-VN" sz="3000" dirty="0"/>
              <a:t> </a:t>
            </a:r>
            <a:r>
              <a:rPr lang="vi-VN" sz="3000" dirty="0" err="1"/>
              <a:t>trị</a:t>
            </a:r>
            <a:r>
              <a:rPr lang="vi-VN" sz="3000" dirty="0"/>
              <a:t> viên</a:t>
            </a:r>
            <a:endParaRPr lang="vi-V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1C3B85-B70A-0C98-1CEC-930C9BFA52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3" y="1586851"/>
            <a:ext cx="5759450" cy="137287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606624" y="3265425"/>
            <a:ext cx="3930747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 hiển thị của quản trị viên 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5752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quản</a:t>
            </a:r>
            <a:r>
              <a:rPr lang="vi-VN" sz="3000" dirty="0"/>
              <a:t> </a:t>
            </a:r>
            <a:r>
              <a:rPr lang="vi-VN" sz="3000" dirty="0" err="1"/>
              <a:t>trị</a:t>
            </a:r>
            <a:r>
              <a:rPr lang="vi-VN" sz="3000" dirty="0"/>
              <a:t> viên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606623" y="3443679"/>
            <a:ext cx="3930747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xem chi tiết người dùng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D891644-0E11-1610-84A2-C7E09026C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542" y="1336749"/>
            <a:ext cx="5756910" cy="2106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435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7F578-BF85-8335-6085-295DF2C12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47913"/>
            <a:ext cx="8229600" cy="676800"/>
          </a:xfrm>
        </p:spPr>
        <p:txBody>
          <a:bodyPr/>
          <a:lstStyle/>
          <a:p>
            <a:pPr algn="ctr"/>
            <a:r>
              <a:rPr lang="vi-VN" sz="3000" dirty="0" err="1"/>
              <a:t>Đối</a:t>
            </a:r>
            <a:r>
              <a:rPr lang="vi-VN" sz="3000" dirty="0"/>
              <a:t> </a:t>
            </a:r>
            <a:r>
              <a:rPr lang="vi-VN" sz="3000" dirty="0" err="1"/>
              <a:t>với</a:t>
            </a:r>
            <a:r>
              <a:rPr lang="vi-VN" sz="3000" dirty="0"/>
              <a:t> </a:t>
            </a:r>
            <a:r>
              <a:rPr lang="vi-VN" sz="3000" dirty="0" err="1"/>
              <a:t>quản</a:t>
            </a:r>
            <a:r>
              <a:rPr lang="vi-VN" sz="3000" dirty="0"/>
              <a:t> </a:t>
            </a:r>
            <a:r>
              <a:rPr lang="vi-VN" sz="3000" dirty="0" err="1"/>
              <a:t>trị</a:t>
            </a:r>
            <a:r>
              <a:rPr lang="vi-VN" sz="3000" dirty="0"/>
              <a:t> viên</a:t>
            </a:r>
            <a:endParaRPr lang="vi-VN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BAB1BE7-EE68-F363-B9F8-A89094832523}"/>
              </a:ext>
            </a:extLst>
          </p:cNvPr>
          <p:cNvSpPr txBox="1">
            <a:spLocks/>
          </p:cNvSpPr>
          <p:nvPr/>
        </p:nvSpPr>
        <p:spPr>
          <a:xfrm>
            <a:off x="2606622" y="3201618"/>
            <a:ext cx="3930747" cy="512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alpha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AutoNum type="romanL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marR="0" indent="0" algn="ctr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Giao diện</a:t>
            </a:r>
            <a:r>
              <a:rPr lang="vi-VN" sz="1400" i="1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thêm người dùng mới</a:t>
            </a:r>
            <a:r>
              <a:rPr lang="vi-VN" sz="1400" i="1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	</a:t>
            </a:r>
            <a:endParaRPr lang="vi-VN" sz="14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9B00C6-2785-85D1-97F6-7B3631E22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271" y="1266773"/>
            <a:ext cx="5759450" cy="193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31923"/>
      </p:ext>
    </p:extLst>
  </p:cSld>
  <p:clrMapOvr>
    <a:masterClrMapping/>
  </p:clrMapOvr>
</p:sld>
</file>

<file path=ppt/theme/theme1.xml><?xml version="1.0" encoding="utf-8"?>
<a:theme xmlns:a="http://schemas.openxmlformats.org/drawingml/2006/main" name="Milk Infographics by Slidesgo">
  <a:themeElements>
    <a:clrScheme name="Simple Light">
      <a:dk1>
        <a:srgbClr val="000000"/>
      </a:dk1>
      <a:lt1>
        <a:srgbClr val="00007E"/>
      </a:lt1>
      <a:dk2>
        <a:srgbClr val="2234A8"/>
      </a:dk2>
      <a:lt2>
        <a:srgbClr val="4467C4"/>
      </a:lt2>
      <a:accent1>
        <a:srgbClr val="87CEFB"/>
      </a:accent1>
      <a:accent2>
        <a:srgbClr val="E5EAF1"/>
      </a:accent2>
      <a:accent3>
        <a:srgbClr val="F7BC63"/>
      </a:accent3>
      <a:accent4>
        <a:srgbClr val="FCD380"/>
      </a:accent4>
      <a:accent5>
        <a:srgbClr val="FEE499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E9BF3A54FBEC234FBA0575A2FDF040EA" ma:contentTypeVersion="6" ma:contentTypeDescription="Tạo tài liệu mới." ma:contentTypeScope="" ma:versionID="0f649676ee5810f177e3969bc672df34">
  <xsd:schema xmlns:xsd="http://www.w3.org/2001/XMLSchema" xmlns:xs="http://www.w3.org/2001/XMLSchema" xmlns:p="http://schemas.microsoft.com/office/2006/metadata/properties" xmlns:ns2="58d48efc-7c73-498a-bc84-545cf2e7d594" xmlns:ns3="39433acc-f697-4113-8ddd-911b0a9a9003" targetNamespace="http://schemas.microsoft.com/office/2006/metadata/properties" ma:root="true" ma:fieldsID="0674ab74520451ec52679c0dea6fe0e2" ns2:_="" ns3:_="">
    <xsd:import namespace="58d48efc-7c73-498a-bc84-545cf2e7d594"/>
    <xsd:import namespace="39433acc-f697-4113-8ddd-911b0a9a900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d48efc-7c73-498a-bc84-545cf2e7d5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433acc-f697-4113-8ddd-911b0a9a9003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hia sẻ Với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hia sẻ Có Chi tiết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39433acc-f697-4113-8ddd-911b0a9a9003">
      <UserInfo>
        <DisplayName>IS216.M21.HTCL - Lập trình Java Thành viên</DisplayName>
        <AccountId>15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278F6B-8569-4AD4-9E19-63F76F3CEA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8d48efc-7c73-498a-bc84-545cf2e7d594"/>
    <ds:schemaRef ds:uri="39433acc-f697-4113-8ddd-911b0a9a900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51E1440-9460-4583-992A-EB564BC75FD0}">
  <ds:schemaRefs>
    <ds:schemaRef ds:uri="http://schemas.microsoft.com/office/2006/metadata/properties"/>
    <ds:schemaRef ds:uri="http://schemas.microsoft.com/office/infopath/2007/PartnerControls"/>
    <ds:schemaRef ds:uri="39433acc-f697-4113-8ddd-911b0a9a9003"/>
  </ds:schemaRefs>
</ds:datastoreItem>
</file>

<file path=customXml/itemProps3.xml><?xml version="1.0" encoding="utf-8"?>
<ds:datastoreItem xmlns:ds="http://schemas.openxmlformats.org/officeDocument/2006/customXml" ds:itemID="{E4BEA2F2-5B99-463F-880A-54EA78EE82C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747</Words>
  <Application>Microsoft Office PowerPoint</Application>
  <PresentationFormat>On-screen Show (16:9)</PresentationFormat>
  <Paragraphs>73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Roboto</vt:lpstr>
      <vt:lpstr>Arial</vt:lpstr>
      <vt:lpstr>Times New Roman</vt:lpstr>
      <vt:lpstr>Calibri</vt:lpstr>
      <vt:lpstr>Bebas Neue</vt:lpstr>
      <vt:lpstr>Fira Sans Extra Condensed SemiBold</vt:lpstr>
      <vt:lpstr>Courier New</vt:lpstr>
      <vt:lpstr>Milk Infographics by Slidesgo</vt:lpstr>
      <vt:lpstr>ỨNG DỤNG BLOCKCHAIN TRONG TRUY SUẤT NGUỒN GỐC SỮA TƯƠI</vt:lpstr>
      <vt:lpstr>MÔ TẢ BÀI TOÁN</vt:lpstr>
      <vt:lpstr>Sơ đồ chuỗi cung ứng sữa tươi</vt:lpstr>
      <vt:lpstr>Cơ sở dữ liệu website</vt:lpstr>
      <vt:lpstr>Quy trình hoạt động của Website</vt:lpstr>
      <vt:lpstr>Quy trình hoạt động của Website</vt:lpstr>
      <vt:lpstr>Đối với quản trị viên</vt:lpstr>
      <vt:lpstr>Đối với quản trị viên</vt:lpstr>
      <vt:lpstr>Đối với quản trị viên</vt:lpstr>
      <vt:lpstr>Đối với quản trị viên</vt:lpstr>
      <vt:lpstr>Đối với quản trị viên</vt:lpstr>
      <vt:lpstr>Đối với nhà sản xuất</vt:lpstr>
      <vt:lpstr>Đối với nhà sản xuất</vt:lpstr>
      <vt:lpstr>Đối với cơ quan kiểm định</vt:lpstr>
      <vt:lpstr>Đối với cơ quan kiểm định</vt:lpstr>
      <vt:lpstr>Đối với cơ quan kiểm định</vt:lpstr>
      <vt:lpstr>Đối với cơ quan kiểm định</vt:lpstr>
      <vt:lpstr>Đối với cơ quan kiểm định</vt:lpstr>
      <vt:lpstr>Đối với cơ quan kiểm định</vt:lpstr>
      <vt:lpstr>Đối với cơ quan kiểm định</vt:lpstr>
      <vt:lpstr>Đối với người tiêu dùng</vt:lpstr>
      <vt:lpstr>Đối với người tiêu dùng</vt:lpstr>
      <vt:lpstr>Đối với người tiêu dùng</vt:lpstr>
      <vt:lpstr>Kết quả đạt được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Milk Infographics</dc:title>
  <cp:lastModifiedBy>Nguyễn Quốc Khánh</cp:lastModifiedBy>
  <cp:revision>4</cp:revision>
  <dcterms:modified xsi:type="dcterms:W3CDTF">2023-01-05T07:44:09Z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0x010100E9BF3A54FBEC234FBA0575A2FDF040EA</vt:lpwstr>
  </property>
</Properties>
</file>